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4"/>
  </p:notesMasterIdLst>
  <p:sldIdLst>
    <p:sldId id="307" r:id="rId2"/>
    <p:sldId id="308" r:id="rId3"/>
  </p:sldIdLst>
  <p:sldSz cx="10691813" cy="7559675"/>
  <p:notesSz cx="10233025" cy="71024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381" userDrawn="1">
          <p15:clr>
            <a:srgbClr val="A4A3A4"/>
          </p15:clr>
        </p15:guide>
        <p15:guide id="2" orient="horz" pos="133" userDrawn="1">
          <p15:clr>
            <a:srgbClr val="A4A3A4"/>
          </p15:clr>
        </p15:guide>
        <p15:guide id="3" orient="horz" pos="4631" userDrawn="1">
          <p15:clr>
            <a:srgbClr val="A4A3A4"/>
          </p15:clr>
        </p15:guide>
        <p15:guide id="4" orient="horz" pos="1881" userDrawn="1">
          <p15:clr>
            <a:srgbClr val="A4A3A4"/>
          </p15:clr>
        </p15:guide>
        <p15:guide id="6" orient="horz" pos="709" userDrawn="1">
          <p15:clr>
            <a:srgbClr val="A4A3A4"/>
          </p15:clr>
        </p15:guide>
        <p15:guide id="7" pos="181" userDrawn="1">
          <p15:clr>
            <a:srgbClr val="A4A3A4"/>
          </p15:clr>
        </p15:guide>
        <p15:guide id="8" pos="6554" userDrawn="1">
          <p15:clr>
            <a:srgbClr val="A4A3A4"/>
          </p15:clr>
        </p15:guide>
        <p15:guide id="9" pos="3368" userDrawn="1">
          <p15:clr>
            <a:srgbClr val="A4A3A4"/>
          </p15:clr>
        </p15:guide>
        <p15:guide id="10" pos="4427" userDrawn="1">
          <p15:clr>
            <a:srgbClr val="A4A3A4"/>
          </p15:clr>
        </p15:guide>
        <p15:guide id="11" pos="230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a:srgbClr val="FFFF66"/>
    <a:srgbClr val="FF3300"/>
    <a:srgbClr val="0751C9"/>
    <a:srgbClr val="663300"/>
    <a:srgbClr val="9966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906" autoAdjust="0"/>
    <p:restoredTop sz="96370" autoAdjust="0"/>
  </p:normalViewPr>
  <p:slideViewPr>
    <p:cSldViewPr snapToGrid="0">
      <p:cViewPr>
        <p:scale>
          <a:sx n="100" d="100"/>
          <a:sy n="100" d="100"/>
        </p:scale>
        <p:origin x="498" y="72"/>
      </p:cViewPr>
      <p:guideLst>
        <p:guide orient="horz" pos="2381"/>
        <p:guide orient="horz" pos="133"/>
        <p:guide orient="horz" pos="4631"/>
        <p:guide orient="horz" pos="1881"/>
        <p:guide orient="horz" pos="709"/>
        <p:guide pos="181"/>
        <p:guide pos="6554"/>
        <p:guide pos="3368"/>
        <p:guide pos="4427"/>
        <p:guide pos="2308"/>
      </p:guideLst>
    </p:cSldViewPr>
  </p:slideViewPr>
  <p:outlineViewPr>
    <p:cViewPr>
      <p:scale>
        <a:sx n="33" d="100"/>
        <a:sy n="33" d="100"/>
      </p:scale>
      <p:origin x="0" y="0"/>
    </p:cViewPr>
  </p:outlineViewPr>
  <p:notesTextViewPr>
    <p:cViewPr>
      <p:scale>
        <a:sx n="3" d="2"/>
        <a:sy n="3" d="2"/>
      </p:scale>
      <p:origin x="0" y="0"/>
    </p:cViewPr>
  </p:notesTextViewPr>
  <p:gridSpacing cx="360000" cy="3600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6" y="0"/>
            <a:ext cx="4433992" cy="356202"/>
          </a:xfrm>
          <a:prstGeom prst="rect">
            <a:avLst/>
          </a:prstGeom>
        </p:spPr>
        <p:txBody>
          <a:bodyPr vert="horz" lIns="94615" tIns="47306" rIns="94615" bIns="47306" rtlCol="0"/>
          <a:lstStyle>
            <a:lvl1pPr algn="l">
              <a:defRPr sz="1200"/>
            </a:lvl1pPr>
          </a:lstStyle>
          <a:p>
            <a:endParaRPr kumimoji="1" lang="ja-JP" altLang="en-US"/>
          </a:p>
        </p:txBody>
      </p:sp>
      <p:sp>
        <p:nvSpPr>
          <p:cNvPr id="3" name="日付プレースホルダー 2"/>
          <p:cNvSpPr>
            <a:spLocks noGrp="1"/>
          </p:cNvSpPr>
          <p:nvPr>
            <p:ph type="dt" idx="1"/>
          </p:nvPr>
        </p:nvSpPr>
        <p:spPr>
          <a:xfrm>
            <a:off x="5796650" y="0"/>
            <a:ext cx="4433992" cy="356202"/>
          </a:xfrm>
          <a:prstGeom prst="rect">
            <a:avLst/>
          </a:prstGeom>
        </p:spPr>
        <p:txBody>
          <a:bodyPr vert="horz" lIns="94615" tIns="47306" rIns="94615" bIns="47306" rtlCol="0"/>
          <a:lstStyle>
            <a:lvl1pPr algn="r">
              <a:defRPr sz="1200"/>
            </a:lvl1pPr>
          </a:lstStyle>
          <a:p>
            <a:fld id="{A6A50633-536F-4C10-960C-74D93D2A4298}" type="datetimeFigureOut">
              <a:rPr kumimoji="1" lang="ja-JP" altLang="en-US" smtClean="0"/>
              <a:t>2026/4/6</a:t>
            </a:fld>
            <a:endParaRPr kumimoji="1" lang="ja-JP" altLang="en-US"/>
          </a:p>
        </p:txBody>
      </p:sp>
      <p:sp>
        <p:nvSpPr>
          <p:cNvPr id="4" name="スライド イメージ プレースホルダー 3"/>
          <p:cNvSpPr>
            <a:spLocks noGrp="1" noRot="1" noChangeAspect="1"/>
          </p:cNvSpPr>
          <p:nvPr>
            <p:ph type="sldImg" idx="2"/>
          </p:nvPr>
        </p:nvSpPr>
        <p:spPr>
          <a:xfrm>
            <a:off x="3422650" y="887413"/>
            <a:ext cx="3387725" cy="2397125"/>
          </a:xfrm>
          <a:prstGeom prst="rect">
            <a:avLst/>
          </a:prstGeom>
          <a:noFill/>
          <a:ln w="12700">
            <a:solidFill>
              <a:prstClr val="black"/>
            </a:solidFill>
          </a:ln>
        </p:spPr>
        <p:txBody>
          <a:bodyPr vert="horz" lIns="94615" tIns="47306" rIns="94615" bIns="47306" rtlCol="0" anchor="ctr"/>
          <a:lstStyle/>
          <a:p>
            <a:endParaRPr lang="ja-JP" altLang="en-US"/>
          </a:p>
        </p:txBody>
      </p:sp>
      <p:sp>
        <p:nvSpPr>
          <p:cNvPr id="5" name="ノート プレースホルダー 4"/>
          <p:cNvSpPr>
            <a:spLocks noGrp="1"/>
          </p:cNvSpPr>
          <p:nvPr>
            <p:ph type="body" sz="quarter" idx="3"/>
          </p:nvPr>
        </p:nvSpPr>
        <p:spPr>
          <a:xfrm>
            <a:off x="1023786" y="3417946"/>
            <a:ext cx="8185465" cy="2796294"/>
          </a:xfrm>
          <a:prstGeom prst="rect">
            <a:avLst/>
          </a:prstGeom>
        </p:spPr>
        <p:txBody>
          <a:bodyPr vert="horz" lIns="94615" tIns="47306" rIns="94615" bIns="4730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6" y="6746278"/>
            <a:ext cx="4433992" cy="356202"/>
          </a:xfrm>
          <a:prstGeom prst="rect">
            <a:avLst/>
          </a:prstGeom>
        </p:spPr>
        <p:txBody>
          <a:bodyPr vert="horz" lIns="94615" tIns="47306" rIns="94615" bIns="47306"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5796650" y="6746278"/>
            <a:ext cx="4433992" cy="356202"/>
          </a:xfrm>
          <a:prstGeom prst="rect">
            <a:avLst/>
          </a:prstGeom>
        </p:spPr>
        <p:txBody>
          <a:bodyPr vert="horz" lIns="94615" tIns="47306" rIns="94615" bIns="47306" rtlCol="0" anchor="b"/>
          <a:lstStyle>
            <a:lvl1pPr algn="r">
              <a:defRPr sz="1200"/>
            </a:lvl1pPr>
          </a:lstStyle>
          <a:p>
            <a:fld id="{3D526A38-B8CC-488F-A545-82AC8F188680}" type="slidenum">
              <a:rPr kumimoji="1" lang="ja-JP" altLang="en-US" smtClean="0"/>
              <a:t>‹#›</a:t>
            </a:fld>
            <a:endParaRPr kumimoji="1" lang="ja-JP" altLang="en-US"/>
          </a:p>
        </p:txBody>
      </p:sp>
    </p:spTree>
    <p:extLst>
      <p:ext uri="{BB962C8B-B14F-4D97-AF65-F5344CB8AC3E}">
        <p14:creationId xmlns:p14="http://schemas.microsoft.com/office/powerpoint/2010/main" val="2308361420"/>
      </p:ext>
    </p:extLst>
  </p:cSld>
  <p:clrMap bg1="lt1" tx1="dk1" bg2="lt2" tx2="dk2" accent1="accent1" accent2="accent2" accent3="accent3" accent4="accent4" accent5="accent5" accent6="accent6" hlink="hlink" folHlink="folHlink"/>
  <p:notesStyle>
    <a:lvl1pPr marL="0" algn="l" defTabSz="995478" rtl="0" eaLnBrk="1" latinLnBrk="0" hangingPunct="1">
      <a:defRPr kumimoji="1" sz="1306" kern="1200">
        <a:solidFill>
          <a:schemeClr val="tx1"/>
        </a:solidFill>
        <a:latin typeface="+mn-lt"/>
        <a:ea typeface="+mn-ea"/>
        <a:cs typeface="+mn-cs"/>
      </a:defRPr>
    </a:lvl1pPr>
    <a:lvl2pPr marL="497739" algn="l" defTabSz="995478" rtl="0" eaLnBrk="1" latinLnBrk="0" hangingPunct="1">
      <a:defRPr kumimoji="1" sz="1306" kern="1200">
        <a:solidFill>
          <a:schemeClr val="tx1"/>
        </a:solidFill>
        <a:latin typeface="+mn-lt"/>
        <a:ea typeface="+mn-ea"/>
        <a:cs typeface="+mn-cs"/>
      </a:defRPr>
    </a:lvl2pPr>
    <a:lvl3pPr marL="995478" algn="l" defTabSz="995478" rtl="0" eaLnBrk="1" latinLnBrk="0" hangingPunct="1">
      <a:defRPr kumimoji="1" sz="1306" kern="1200">
        <a:solidFill>
          <a:schemeClr val="tx1"/>
        </a:solidFill>
        <a:latin typeface="+mn-lt"/>
        <a:ea typeface="+mn-ea"/>
        <a:cs typeface="+mn-cs"/>
      </a:defRPr>
    </a:lvl3pPr>
    <a:lvl4pPr marL="1493217" algn="l" defTabSz="995478" rtl="0" eaLnBrk="1" latinLnBrk="0" hangingPunct="1">
      <a:defRPr kumimoji="1" sz="1306" kern="1200">
        <a:solidFill>
          <a:schemeClr val="tx1"/>
        </a:solidFill>
        <a:latin typeface="+mn-lt"/>
        <a:ea typeface="+mn-ea"/>
        <a:cs typeface="+mn-cs"/>
      </a:defRPr>
    </a:lvl4pPr>
    <a:lvl5pPr marL="1990957" algn="l" defTabSz="995478" rtl="0" eaLnBrk="1" latinLnBrk="0" hangingPunct="1">
      <a:defRPr kumimoji="1" sz="1306" kern="1200">
        <a:solidFill>
          <a:schemeClr val="tx1"/>
        </a:solidFill>
        <a:latin typeface="+mn-lt"/>
        <a:ea typeface="+mn-ea"/>
        <a:cs typeface="+mn-cs"/>
      </a:defRPr>
    </a:lvl5pPr>
    <a:lvl6pPr marL="2488695" algn="l" defTabSz="995478" rtl="0" eaLnBrk="1" latinLnBrk="0" hangingPunct="1">
      <a:defRPr kumimoji="1" sz="1306" kern="1200">
        <a:solidFill>
          <a:schemeClr val="tx1"/>
        </a:solidFill>
        <a:latin typeface="+mn-lt"/>
        <a:ea typeface="+mn-ea"/>
        <a:cs typeface="+mn-cs"/>
      </a:defRPr>
    </a:lvl6pPr>
    <a:lvl7pPr marL="2986435" algn="l" defTabSz="995478" rtl="0" eaLnBrk="1" latinLnBrk="0" hangingPunct="1">
      <a:defRPr kumimoji="1" sz="1306" kern="1200">
        <a:solidFill>
          <a:schemeClr val="tx1"/>
        </a:solidFill>
        <a:latin typeface="+mn-lt"/>
        <a:ea typeface="+mn-ea"/>
        <a:cs typeface="+mn-cs"/>
      </a:defRPr>
    </a:lvl7pPr>
    <a:lvl8pPr marL="3484174" algn="l" defTabSz="995478" rtl="0" eaLnBrk="1" latinLnBrk="0" hangingPunct="1">
      <a:defRPr kumimoji="1" sz="1306" kern="1200">
        <a:solidFill>
          <a:schemeClr val="tx1"/>
        </a:solidFill>
        <a:latin typeface="+mn-lt"/>
        <a:ea typeface="+mn-ea"/>
        <a:cs typeface="+mn-cs"/>
      </a:defRPr>
    </a:lvl8pPr>
    <a:lvl9pPr marL="3981914" algn="l" defTabSz="995478" rtl="0" eaLnBrk="1" latinLnBrk="0" hangingPunct="1">
      <a:defRPr kumimoji="1" sz="1306"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3422650" y="887413"/>
            <a:ext cx="3387725" cy="2397125"/>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3D526A38-B8CC-488F-A545-82AC8F188680}" type="slidenum">
              <a:rPr kumimoji="1" lang="ja-JP" altLang="en-US" smtClean="0"/>
              <a:t>1</a:t>
            </a:fld>
            <a:endParaRPr kumimoji="1" lang="ja-JP" altLang="en-US"/>
          </a:p>
        </p:txBody>
      </p:sp>
    </p:spTree>
    <p:extLst>
      <p:ext uri="{BB962C8B-B14F-4D97-AF65-F5344CB8AC3E}">
        <p14:creationId xmlns:p14="http://schemas.microsoft.com/office/powerpoint/2010/main" val="3612120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91CC2A-A69C-F225-6F8D-B582C65F8AFC}"/>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6D33CAEB-49DE-0A81-4FCB-F23AACA18DB7}"/>
              </a:ext>
            </a:extLst>
          </p:cNvPr>
          <p:cNvSpPr>
            <a:spLocks noGrp="1" noRot="1" noChangeAspect="1"/>
          </p:cNvSpPr>
          <p:nvPr>
            <p:ph type="sldImg"/>
          </p:nvPr>
        </p:nvSpPr>
        <p:spPr>
          <a:xfrm>
            <a:off x="3422650" y="887413"/>
            <a:ext cx="3387725" cy="2397125"/>
          </a:xfrm>
        </p:spPr>
      </p:sp>
      <p:sp>
        <p:nvSpPr>
          <p:cNvPr id="3" name="ノート プレースホルダー 2">
            <a:extLst>
              <a:ext uri="{FF2B5EF4-FFF2-40B4-BE49-F238E27FC236}">
                <a16:creationId xmlns:a16="http://schemas.microsoft.com/office/drawing/2014/main" id="{6E0C33D5-25F5-3DED-676D-168BCF828D5F}"/>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0B0A9E6E-3AB2-9F8C-E3F9-2B0666EC54AF}"/>
              </a:ext>
            </a:extLst>
          </p:cNvPr>
          <p:cNvSpPr>
            <a:spLocks noGrp="1"/>
          </p:cNvSpPr>
          <p:nvPr>
            <p:ph type="sldNum" sz="quarter" idx="5"/>
          </p:nvPr>
        </p:nvSpPr>
        <p:spPr/>
        <p:txBody>
          <a:bodyPr/>
          <a:lstStyle/>
          <a:p>
            <a:fld id="{3D526A38-B8CC-488F-A545-82AC8F188680}" type="slidenum">
              <a:rPr kumimoji="1" lang="ja-JP" altLang="en-US" smtClean="0"/>
              <a:t>2</a:t>
            </a:fld>
            <a:endParaRPr kumimoji="1" lang="ja-JP" altLang="en-US"/>
          </a:p>
        </p:txBody>
      </p:sp>
    </p:spTree>
    <p:extLst>
      <p:ext uri="{BB962C8B-B14F-4D97-AF65-F5344CB8AC3E}">
        <p14:creationId xmlns:p14="http://schemas.microsoft.com/office/powerpoint/2010/main" val="29027915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801886" y="1237197"/>
            <a:ext cx="9088041" cy="2631887"/>
          </a:xfrm>
        </p:spPr>
        <p:txBody>
          <a:bodyPr anchor="b"/>
          <a:lstStyle>
            <a:lvl1pPr algn="ctr">
              <a:defRPr sz="6614"/>
            </a:lvl1pPr>
          </a:lstStyle>
          <a:p>
            <a:r>
              <a:rPr lang="ja-JP" altLang="en-US"/>
              <a:t>マスター タイトルの書式設定</a:t>
            </a:r>
            <a:endParaRPr lang="en-US" dirty="0"/>
          </a:p>
        </p:txBody>
      </p:sp>
      <p:sp>
        <p:nvSpPr>
          <p:cNvPr id="3" name="Subtitle 2"/>
          <p:cNvSpPr>
            <a:spLocks noGrp="1"/>
          </p:cNvSpPr>
          <p:nvPr>
            <p:ph type="subTitle" idx="1"/>
          </p:nvPr>
        </p:nvSpPr>
        <p:spPr>
          <a:xfrm>
            <a:off x="1336477" y="3970580"/>
            <a:ext cx="8018860" cy="1825171"/>
          </a:xfrm>
        </p:spPr>
        <p:txBody>
          <a:bodyPr/>
          <a:lstStyle>
            <a:lvl1pPr marL="0" indent="0" algn="ctr">
              <a:buNone/>
              <a:defRPr sz="2646"/>
            </a:lvl1pPr>
            <a:lvl2pPr marL="503972" indent="0" algn="ctr">
              <a:buNone/>
              <a:defRPr sz="2205"/>
            </a:lvl2pPr>
            <a:lvl3pPr marL="1007943" indent="0" algn="ctr">
              <a:buNone/>
              <a:defRPr sz="1984"/>
            </a:lvl3pPr>
            <a:lvl4pPr marL="1511915" indent="0" algn="ctr">
              <a:buNone/>
              <a:defRPr sz="1764"/>
            </a:lvl4pPr>
            <a:lvl5pPr marL="2015886" indent="0" algn="ctr">
              <a:buNone/>
              <a:defRPr sz="1764"/>
            </a:lvl5pPr>
            <a:lvl6pPr marL="2519858" indent="0" algn="ctr">
              <a:buNone/>
              <a:defRPr sz="1764"/>
            </a:lvl6pPr>
            <a:lvl7pPr marL="3023829" indent="0" algn="ctr">
              <a:buNone/>
              <a:defRPr sz="1764"/>
            </a:lvl7pPr>
            <a:lvl8pPr marL="3527801" indent="0" algn="ctr">
              <a:buNone/>
              <a:defRPr sz="1764"/>
            </a:lvl8pPr>
            <a:lvl9pPr marL="4031772" indent="0" algn="ctr">
              <a:buNone/>
              <a:defRPr sz="1764"/>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4F3663CA-26F1-4BCA-BB98-3602C1D9B7E2}" type="datetimeFigureOut">
              <a:rPr kumimoji="1" lang="ja-JP" altLang="en-US" smtClean="0"/>
              <a:t>2026/4/6</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9EBF1C8B-26D3-4F32-87CE-A89543A17698}" type="slidenum">
              <a:rPr kumimoji="1" lang="ja-JP" altLang="en-US" smtClean="0"/>
              <a:t>‹#›</a:t>
            </a:fld>
            <a:endParaRPr kumimoji="1" lang="ja-JP" altLang="en-US" dirty="0"/>
          </a:p>
        </p:txBody>
      </p:sp>
    </p:spTree>
    <p:extLst>
      <p:ext uri="{BB962C8B-B14F-4D97-AF65-F5344CB8AC3E}">
        <p14:creationId xmlns:p14="http://schemas.microsoft.com/office/powerpoint/2010/main" val="35944475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F3663CA-26F1-4BCA-BB98-3602C1D9B7E2}" type="datetimeFigureOut">
              <a:rPr kumimoji="1" lang="ja-JP" altLang="en-US" smtClean="0"/>
              <a:t>2026/4/6</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9EBF1C8B-26D3-4F32-87CE-A89543A17698}" type="slidenum">
              <a:rPr kumimoji="1" lang="ja-JP" altLang="en-US" smtClean="0"/>
              <a:t>‹#›</a:t>
            </a:fld>
            <a:endParaRPr kumimoji="1" lang="ja-JP" altLang="en-US" dirty="0"/>
          </a:p>
        </p:txBody>
      </p:sp>
    </p:spTree>
    <p:extLst>
      <p:ext uri="{BB962C8B-B14F-4D97-AF65-F5344CB8AC3E}">
        <p14:creationId xmlns:p14="http://schemas.microsoft.com/office/powerpoint/2010/main" val="27423942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51329" y="402483"/>
            <a:ext cx="2305422" cy="6406475"/>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735063" y="402483"/>
            <a:ext cx="6782619" cy="640647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F3663CA-26F1-4BCA-BB98-3602C1D9B7E2}" type="datetimeFigureOut">
              <a:rPr kumimoji="1" lang="ja-JP" altLang="en-US" smtClean="0"/>
              <a:t>2026/4/6</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9EBF1C8B-26D3-4F32-87CE-A89543A17698}" type="slidenum">
              <a:rPr kumimoji="1" lang="ja-JP" altLang="en-US" smtClean="0"/>
              <a:t>‹#›</a:t>
            </a:fld>
            <a:endParaRPr kumimoji="1" lang="ja-JP" altLang="en-US" dirty="0"/>
          </a:p>
        </p:txBody>
      </p:sp>
    </p:spTree>
    <p:extLst>
      <p:ext uri="{BB962C8B-B14F-4D97-AF65-F5344CB8AC3E}">
        <p14:creationId xmlns:p14="http://schemas.microsoft.com/office/powerpoint/2010/main" val="31335958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F3663CA-26F1-4BCA-BB98-3602C1D9B7E2}" type="datetimeFigureOut">
              <a:rPr kumimoji="1" lang="ja-JP" altLang="en-US" smtClean="0"/>
              <a:t>2026/4/6</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9EBF1C8B-26D3-4F32-87CE-A89543A17698}" type="slidenum">
              <a:rPr kumimoji="1" lang="ja-JP" altLang="en-US" smtClean="0"/>
              <a:t>‹#›</a:t>
            </a:fld>
            <a:endParaRPr kumimoji="1" lang="ja-JP" altLang="en-US" dirty="0"/>
          </a:p>
        </p:txBody>
      </p:sp>
    </p:spTree>
    <p:extLst>
      <p:ext uri="{BB962C8B-B14F-4D97-AF65-F5344CB8AC3E}">
        <p14:creationId xmlns:p14="http://schemas.microsoft.com/office/powerpoint/2010/main" val="25809357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729494" y="1884671"/>
            <a:ext cx="9221689" cy="3144614"/>
          </a:xfrm>
        </p:spPr>
        <p:txBody>
          <a:bodyPr anchor="b"/>
          <a:lstStyle>
            <a:lvl1pPr>
              <a:defRPr sz="6614"/>
            </a:lvl1pPr>
          </a:lstStyle>
          <a:p>
            <a:r>
              <a:rPr lang="ja-JP" altLang="en-US"/>
              <a:t>マスター タイトルの書式設定</a:t>
            </a:r>
            <a:endParaRPr lang="en-US" dirty="0"/>
          </a:p>
        </p:txBody>
      </p:sp>
      <p:sp>
        <p:nvSpPr>
          <p:cNvPr id="3" name="Text Placeholder 2"/>
          <p:cNvSpPr>
            <a:spLocks noGrp="1"/>
          </p:cNvSpPr>
          <p:nvPr>
            <p:ph type="body" idx="1"/>
          </p:nvPr>
        </p:nvSpPr>
        <p:spPr>
          <a:xfrm>
            <a:off x="729494" y="5059035"/>
            <a:ext cx="9221689" cy="1653678"/>
          </a:xfrm>
        </p:spPr>
        <p:txBody>
          <a:bodyPr/>
          <a:lstStyle>
            <a:lvl1pPr marL="0" indent="0">
              <a:buNone/>
              <a:defRPr sz="2646">
                <a:solidFill>
                  <a:schemeClr val="tx1"/>
                </a:solidFill>
              </a:defRPr>
            </a:lvl1pPr>
            <a:lvl2pPr marL="503972" indent="0">
              <a:buNone/>
              <a:defRPr sz="2205">
                <a:solidFill>
                  <a:schemeClr val="tx1">
                    <a:tint val="75000"/>
                  </a:schemeClr>
                </a:solidFill>
              </a:defRPr>
            </a:lvl2pPr>
            <a:lvl3pPr marL="1007943" indent="0">
              <a:buNone/>
              <a:defRPr sz="1984">
                <a:solidFill>
                  <a:schemeClr val="tx1">
                    <a:tint val="75000"/>
                  </a:schemeClr>
                </a:solidFill>
              </a:defRPr>
            </a:lvl3pPr>
            <a:lvl4pPr marL="1511915" indent="0">
              <a:buNone/>
              <a:defRPr sz="1764">
                <a:solidFill>
                  <a:schemeClr val="tx1">
                    <a:tint val="75000"/>
                  </a:schemeClr>
                </a:solidFill>
              </a:defRPr>
            </a:lvl4pPr>
            <a:lvl5pPr marL="2015886" indent="0">
              <a:buNone/>
              <a:defRPr sz="1764">
                <a:solidFill>
                  <a:schemeClr val="tx1">
                    <a:tint val="75000"/>
                  </a:schemeClr>
                </a:solidFill>
              </a:defRPr>
            </a:lvl5pPr>
            <a:lvl6pPr marL="2519858" indent="0">
              <a:buNone/>
              <a:defRPr sz="1764">
                <a:solidFill>
                  <a:schemeClr val="tx1">
                    <a:tint val="75000"/>
                  </a:schemeClr>
                </a:solidFill>
              </a:defRPr>
            </a:lvl6pPr>
            <a:lvl7pPr marL="3023829" indent="0">
              <a:buNone/>
              <a:defRPr sz="1764">
                <a:solidFill>
                  <a:schemeClr val="tx1">
                    <a:tint val="75000"/>
                  </a:schemeClr>
                </a:solidFill>
              </a:defRPr>
            </a:lvl7pPr>
            <a:lvl8pPr marL="3527801" indent="0">
              <a:buNone/>
              <a:defRPr sz="1764">
                <a:solidFill>
                  <a:schemeClr val="tx1">
                    <a:tint val="75000"/>
                  </a:schemeClr>
                </a:solidFill>
              </a:defRPr>
            </a:lvl8pPr>
            <a:lvl9pPr marL="4031772" indent="0">
              <a:buNone/>
              <a:defRPr sz="1764">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F3663CA-26F1-4BCA-BB98-3602C1D9B7E2}" type="datetimeFigureOut">
              <a:rPr kumimoji="1" lang="ja-JP" altLang="en-US" smtClean="0"/>
              <a:t>2026/4/6</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9EBF1C8B-26D3-4F32-87CE-A89543A17698}" type="slidenum">
              <a:rPr kumimoji="1" lang="ja-JP" altLang="en-US" smtClean="0"/>
              <a:t>‹#›</a:t>
            </a:fld>
            <a:endParaRPr kumimoji="1" lang="ja-JP" altLang="en-US" dirty="0"/>
          </a:p>
        </p:txBody>
      </p:sp>
    </p:spTree>
    <p:extLst>
      <p:ext uri="{BB962C8B-B14F-4D97-AF65-F5344CB8AC3E}">
        <p14:creationId xmlns:p14="http://schemas.microsoft.com/office/powerpoint/2010/main" val="9620853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735062" y="2012414"/>
            <a:ext cx="4544021" cy="479654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412730" y="2012414"/>
            <a:ext cx="4544021" cy="479654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4F3663CA-26F1-4BCA-BB98-3602C1D9B7E2}" type="datetimeFigureOut">
              <a:rPr kumimoji="1" lang="ja-JP" altLang="en-US" smtClean="0"/>
              <a:t>2026/4/6</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9EBF1C8B-26D3-4F32-87CE-A89543A17698}" type="slidenum">
              <a:rPr kumimoji="1" lang="ja-JP" altLang="en-US" smtClean="0"/>
              <a:t>‹#›</a:t>
            </a:fld>
            <a:endParaRPr kumimoji="1" lang="ja-JP" altLang="en-US" dirty="0"/>
          </a:p>
        </p:txBody>
      </p:sp>
    </p:spTree>
    <p:extLst>
      <p:ext uri="{BB962C8B-B14F-4D97-AF65-F5344CB8AC3E}">
        <p14:creationId xmlns:p14="http://schemas.microsoft.com/office/powerpoint/2010/main" val="32640991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736455" y="402484"/>
            <a:ext cx="9221689" cy="1461188"/>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736456" y="1853171"/>
            <a:ext cx="4523137" cy="908210"/>
          </a:xfrm>
        </p:spPr>
        <p:txBody>
          <a:bodyPr anchor="b"/>
          <a:lstStyle>
            <a:lvl1pPr marL="0" indent="0">
              <a:buNone/>
              <a:defRPr sz="2646" b="1"/>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ja-JP" altLang="en-US"/>
              <a:t>マスター テキストの書式設定</a:t>
            </a:r>
          </a:p>
        </p:txBody>
      </p:sp>
      <p:sp>
        <p:nvSpPr>
          <p:cNvPr id="4" name="Content Placeholder 3"/>
          <p:cNvSpPr>
            <a:spLocks noGrp="1"/>
          </p:cNvSpPr>
          <p:nvPr>
            <p:ph sz="half" idx="2"/>
          </p:nvPr>
        </p:nvSpPr>
        <p:spPr>
          <a:xfrm>
            <a:off x="736456" y="2761381"/>
            <a:ext cx="4523137" cy="406157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412731" y="1853171"/>
            <a:ext cx="4545413" cy="908210"/>
          </a:xfrm>
        </p:spPr>
        <p:txBody>
          <a:bodyPr anchor="b"/>
          <a:lstStyle>
            <a:lvl1pPr marL="0" indent="0">
              <a:buNone/>
              <a:defRPr sz="2646" b="1"/>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ja-JP" altLang="en-US"/>
              <a:t>マスター テキストの書式設定</a:t>
            </a:r>
          </a:p>
        </p:txBody>
      </p:sp>
      <p:sp>
        <p:nvSpPr>
          <p:cNvPr id="6" name="Content Placeholder 5"/>
          <p:cNvSpPr>
            <a:spLocks noGrp="1"/>
          </p:cNvSpPr>
          <p:nvPr>
            <p:ph sz="quarter" idx="4"/>
          </p:nvPr>
        </p:nvSpPr>
        <p:spPr>
          <a:xfrm>
            <a:off x="5412731" y="2761381"/>
            <a:ext cx="4545413" cy="406157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4F3663CA-26F1-4BCA-BB98-3602C1D9B7E2}" type="datetimeFigureOut">
              <a:rPr kumimoji="1" lang="ja-JP" altLang="en-US" smtClean="0"/>
              <a:t>2026/4/6</a:t>
            </a:fld>
            <a:endParaRPr kumimoji="1" lang="ja-JP" altLang="en-US" dirty="0"/>
          </a:p>
        </p:txBody>
      </p:sp>
      <p:sp>
        <p:nvSpPr>
          <p:cNvPr id="8" name="Footer Placeholder 7"/>
          <p:cNvSpPr>
            <a:spLocks noGrp="1"/>
          </p:cNvSpPr>
          <p:nvPr>
            <p:ph type="ftr" sz="quarter" idx="11"/>
          </p:nvPr>
        </p:nvSpPr>
        <p:spPr/>
        <p:txBody>
          <a:bodyPr/>
          <a:lstStyle/>
          <a:p>
            <a:endParaRPr kumimoji="1" lang="ja-JP" altLang="en-US" dirty="0"/>
          </a:p>
        </p:txBody>
      </p:sp>
      <p:sp>
        <p:nvSpPr>
          <p:cNvPr id="9" name="Slide Number Placeholder 8"/>
          <p:cNvSpPr>
            <a:spLocks noGrp="1"/>
          </p:cNvSpPr>
          <p:nvPr>
            <p:ph type="sldNum" sz="quarter" idx="12"/>
          </p:nvPr>
        </p:nvSpPr>
        <p:spPr/>
        <p:txBody>
          <a:bodyPr/>
          <a:lstStyle/>
          <a:p>
            <a:fld id="{9EBF1C8B-26D3-4F32-87CE-A89543A17698}" type="slidenum">
              <a:rPr kumimoji="1" lang="ja-JP" altLang="en-US" smtClean="0"/>
              <a:t>‹#›</a:t>
            </a:fld>
            <a:endParaRPr kumimoji="1" lang="ja-JP" altLang="en-US" dirty="0"/>
          </a:p>
        </p:txBody>
      </p:sp>
    </p:spTree>
    <p:extLst>
      <p:ext uri="{BB962C8B-B14F-4D97-AF65-F5344CB8AC3E}">
        <p14:creationId xmlns:p14="http://schemas.microsoft.com/office/powerpoint/2010/main" val="40760821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4F3663CA-26F1-4BCA-BB98-3602C1D9B7E2}" type="datetimeFigureOut">
              <a:rPr kumimoji="1" lang="ja-JP" altLang="en-US" smtClean="0"/>
              <a:t>2026/4/6</a:t>
            </a:fld>
            <a:endParaRPr kumimoji="1" lang="ja-JP" altLang="en-US" dirty="0"/>
          </a:p>
        </p:txBody>
      </p:sp>
      <p:sp>
        <p:nvSpPr>
          <p:cNvPr id="4" name="Footer Placeholder 3"/>
          <p:cNvSpPr>
            <a:spLocks noGrp="1"/>
          </p:cNvSpPr>
          <p:nvPr>
            <p:ph type="ftr" sz="quarter" idx="11"/>
          </p:nvPr>
        </p:nvSpPr>
        <p:spPr/>
        <p:txBody>
          <a:bodyPr/>
          <a:lstStyle/>
          <a:p>
            <a:endParaRPr kumimoji="1" lang="ja-JP" altLang="en-US" dirty="0"/>
          </a:p>
        </p:txBody>
      </p:sp>
      <p:sp>
        <p:nvSpPr>
          <p:cNvPr id="5" name="Slide Number Placeholder 4"/>
          <p:cNvSpPr>
            <a:spLocks noGrp="1"/>
          </p:cNvSpPr>
          <p:nvPr>
            <p:ph type="sldNum" sz="quarter" idx="12"/>
          </p:nvPr>
        </p:nvSpPr>
        <p:spPr/>
        <p:txBody>
          <a:bodyPr/>
          <a:lstStyle/>
          <a:p>
            <a:fld id="{9EBF1C8B-26D3-4F32-87CE-A89543A17698}" type="slidenum">
              <a:rPr kumimoji="1" lang="ja-JP" altLang="en-US" smtClean="0"/>
              <a:t>‹#›</a:t>
            </a:fld>
            <a:endParaRPr kumimoji="1" lang="ja-JP" altLang="en-US" dirty="0"/>
          </a:p>
        </p:txBody>
      </p:sp>
    </p:spTree>
    <p:extLst>
      <p:ext uri="{BB962C8B-B14F-4D97-AF65-F5344CB8AC3E}">
        <p14:creationId xmlns:p14="http://schemas.microsoft.com/office/powerpoint/2010/main" val="15027253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F3663CA-26F1-4BCA-BB98-3602C1D9B7E2}" type="datetimeFigureOut">
              <a:rPr kumimoji="1" lang="ja-JP" altLang="en-US" smtClean="0"/>
              <a:t>2026/4/6</a:t>
            </a:fld>
            <a:endParaRPr kumimoji="1" lang="ja-JP" altLang="en-US" dirty="0"/>
          </a:p>
        </p:txBody>
      </p:sp>
      <p:sp>
        <p:nvSpPr>
          <p:cNvPr id="3" name="Footer Placeholder 2"/>
          <p:cNvSpPr>
            <a:spLocks noGrp="1"/>
          </p:cNvSpPr>
          <p:nvPr>
            <p:ph type="ftr" sz="quarter" idx="11"/>
          </p:nvPr>
        </p:nvSpPr>
        <p:spPr/>
        <p:txBody>
          <a:bodyPr/>
          <a:lstStyle/>
          <a:p>
            <a:endParaRPr kumimoji="1" lang="ja-JP" altLang="en-US" dirty="0"/>
          </a:p>
        </p:txBody>
      </p:sp>
      <p:sp>
        <p:nvSpPr>
          <p:cNvPr id="4" name="Slide Number Placeholder 3"/>
          <p:cNvSpPr>
            <a:spLocks noGrp="1"/>
          </p:cNvSpPr>
          <p:nvPr>
            <p:ph type="sldNum" sz="quarter" idx="12"/>
          </p:nvPr>
        </p:nvSpPr>
        <p:spPr/>
        <p:txBody>
          <a:bodyPr/>
          <a:lstStyle/>
          <a:p>
            <a:fld id="{9EBF1C8B-26D3-4F32-87CE-A89543A17698}" type="slidenum">
              <a:rPr kumimoji="1" lang="ja-JP" altLang="en-US" smtClean="0"/>
              <a:t>‹#›</a:t>
            </a:fld>
            <a:endParaRPr kumimoji="1" lang="ja-JP" altLang="en-US" dirty="0"/>
          </a:p>
        </p:txBody>
      </p:sp>
    </p:spTree>
    <p:extLst>
      <p:ext uri="{BB962C8B-B14F-4D97-AF65-F5344CB8AC3E}">
        <p14:creationId xmlns:p14="http://schemas.microsoft.com/office/powerpoint/2010/main" val="33981222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736455" y="503978"/>
            <a:ext cx="3448388" cy="1763924"/>
          </a:xfrm>
        </p:spPr>
        <p:txBody>
          <a:bodyPr anchor="b"/>
          <a:lstStyle>
            <a:lvl1pPr>
              <a:defRPr sz="3527"/>
            </a:lvl1pPr>
          </a:lstStyle>
          <a:p>
            <a:r>
              <a:rPr lang="ja-JP" altLang="en-US"/>
              <a:t>マスター タイトルの書式設定</a:t>
            </a:r>
            <a:endParaRPr lang="en-US" dirty="0"/>
          </a:p>
        </p:txBody>
      </p:sp>
      <p:sp>
        <p:nvSpPr>
          <p:cNvPr id="3" name="Content Placeholder 2"/>
          <p:cNvSpPr>
            <a:spLocks noGrp="1"/>
          </p:cNvSpPr>
          <p:nvPr>
            <p:ph idx="1"/>
          </p:nvPr>
        </p:nvSpPr>
        <p:spPr>
          <a:xfrm>
            <a:off x="4545413" y="1088455"/>
            <a:ext cx="5412730" cy="5372269"/>
          </a:xfrm>
        </p:spPr>
        <p:txBody>
          <a:bodyPr/>
          <a:lstStyle>
            <a:lvl1pPr>
              <a:defRPr sz="3527"/>
            </a:lvl1pPr>
            <a:lvl2pPr>
              <a:defRPr sz="3086"/>
            </a:lvl2pPr>
            <a:lvl3pPr>
              <a:defRPr sz="2646"/>
            </a:lvl3pPr>
            <a:lvl4pPr>
              <a:defRPr sz="2205"/>
            </a:lvl4pPr>
            <a:lvl5pPr>
              <a:defRPr sz="2205"/>
            </a:lvl5pPr>
            <a:lvl6pPr>
              <a:defRPr sz="2205"/>
            </a:lvl6pPr>
            <a:lvl7pPr>
              <a:defRPr sz="2205"/>
            </a:lvl7pPr>
            <a:lvl8pPr>
              <a:defRPr sz="2205"/>
            </a:lvl8pPr>
            <a:lvl9pPr>
              <a:defRPr sz="2205"/>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736455" y="2267902"/>
            <a:ext cx="3448388" cy="4201570"/>
          </a:xfrm>
        </p:spPr>
        <p:txBody>
          <a:bodyPr/>
          <a:lstStyle>
            <a:lvl1pPr marL="0" indent="0">
              <a:buNone/>
              <a:defRPr sz="1764"/>
            </a:lvl1pPr>
            <a:lvl2pPr marL="503972" indent="0">
              <a:buNone/>
              <a:defRPr sz="1543"/>
            </a:lvl2pPr>
            <a:lvl3pPr marL="1007943" indent="0">
              <a:buNone/>
              <a:defRPr sz="1323"/>
            </a:lvl3pPr>
            <a:lvl4pPr marL="1511915" indent="0">
              <a:buNone/>
              <a:defRPr sz="1102"/>
            </a:lvl4pPr>
            <a:lvl5pPr marL="2015886" indent="0">
              <a:buNone/>
              <a:defRPr sz="1102"/>
            </a:lvl5pPr>
            <a:lvl6pPr marL="2519858" indent="0">
              <a:buNone/>
              <a:defRPr sz="1102"/>
            </a:lvl6pPr>
            <a:lvl7pPr marL="3023829" indent="0">
              <a:buNone/>
              <a:defRPr sz="1102"/>
            </a:lvl7pPr>
            <a:lvl8pPr marL="3527801" indent="0">
              <a:buNone/>
              <a:defRPr sz="1102"/>
            </a:lvl8pPr>
            <a:lvl9pPr marL="4031772" indent="0">
              <a:buNone/>
              <a:defRPr sz="1102"/>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F3663CA-26F1-4BCA-BB98-3602C1D9B7E2}" type="datetimeFigureOut">
              <a:rPr kumimoji="1" lang="ja-JP" altLang="en-US" smtClean="0"/>
              <a:t>2026/4/6</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9EBF1C8B-26D3-4F32-87CE-A89543A17698}" type="slidenum">
              <a:rPr kumimoji="1" lang="ja-JP" altLang="en-US" smtClean="0"/>
              <a:t>‹#›</a:t>
            </a:fld>
            <a:endParaRPr kumimoji="1" lang="ja-JP" altLang="en-US" dirty="0"/>
          </a:p>
        </p:txBody>
      </p:sp>
    </p:spTree>
    <p:extLst>
      <p:ext uri="{BB962C8B-B14F-4D97-AF65-F5344CB8AC3E}">
        <p14:creationId xmlns:p14="http://schemas.microsoft.com/office/powerpoint/2010/main" val="3418506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736455" y="503978"/>
            <a:ext cx="3448388" cy="1763924"/>
          </a:xfrm>
        </p:spPr>
        <p:txBody>
          <a:bodyPr anchor="b"/>
          <a:lstStyle>
            <a:lvl1pPr>
              <a:defRPr sz="3527"/>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545413" y="1088455"/>
            <a:ext cx="5412730" cy="5372269"/>
          </a:xfrm>
        </p:spPr>
        <p:txBody>
          <a:bodyPr anchor="t"/>
          <a:lstStyle>
            <a:lvl1pPr marL="0" indent="0">
              <a:buNone/>
              <a:defRPr sz="3527"/>
            </a:lvl1pPr>
            <a:lvl2pPr marL="503972" indent="0">
              <a:buNone/>
              <a:defRPr sz="3086"/>
            </a:lvl2pPr>
            <a:lvl3pPr marL="1007943" indent="0">
              <a:buNone/>
              <a:defRPr sz="2646"/>
            </a:lvl3pPr>
            <a:lvl4pPr marL="1511915" indent="0">
              <a:buNone/>
              <a:defRPr sz="2205"/>
            </a:lvl4pPr>
            <a:lvl5pPr marL="2015886" indent="0">
              <a:buNone/>
              <a:defRPr sz="2205"/>
            </a:lvl5pPr>
            <a:lvl6pPr marL="2519858" indent="0">
              <a:buNone/>
              <a:defRPr sz="2205"/>
            </a:lvl6pPr>
            <a:lvl7pPr marL="3023829" indent="0">
              <a:buNone/>
              <a:defRPr sz="2205"/>
            </a:lvl7pPr>
            <a:lvl8pPr marL="3527801" indent="0">
              <a:buNone/>
              <a:defRPr sz="2205"/>
            </a:lvl8pPr>
            <a:lvl9pPr marL="4031772" indent="0">
              <a:buNone/>
              <a:defRPr sz="2205"/>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736455" y="2267902"/>
            <a:ext cx="3448388" cy="4201570"/>
          </a:xfrm>
        </p:spPr>
        <p:txBody>
          <a:bodyPr/>
          <a:lstStyle>
            <a:lvl1pPr marL="0" indent="0">
              <a:buNone/>
              <a:defRPr sz="1764"/>
            </a:lvl1pPr>
            <a:lvl2pPr marL="503972" indent="0">
              <a:buNone/>
              <a:defRPr sz="1543"/>
            </a:lvl2pPr>
            <a:lvl3pPr marL="1007943" indent="0">
              <a:buNone/>
              <a:defRPr sz="1323"/>
            </a:lvl3pPr>
            <a:lvl4pPr marL="1511915" indent="0">
              <a:buNone/>
              <a:defRPr sz="1102"/>
            </a:lvl4pPr>
            <a:lvl5pPr marL="2015886" indent="0">
              <a:buNone/>
              <a:defRPr sz="1102"/>
            </a:lvl5pPr>
            <a:lvl6pPr marL="2519858" indent="0">
              <a:buNone/>
              <a:defRPr sz="1102"/>
            </a:lvl6pPr>
            <a:lvl7pPr marL="3023829" indent="0">
              <a:buNone/>
              <a:defRPr sz="1102"/>
            </a:lvl7pPr>
            <a:lvl8pPr marL="3527801" indent="0">
              <a:buNone/>
              <a:defRPr sz="1102"/>
            </a:lvl8pPr>
            <a:lvl9pPr marL="4031772" indent="0">
              <a:buNone/>
              <a:defRPr sz="1102"/>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F3663CA-26F1-4BCA-BB98-3602C1D9B7E2}" type="datetimeFigureOut">
              <a:rPr kumimoji="1" lang="ja-JP" altLang="en-US" smtClean="0"/>
              <a:t>2026/4/6</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9EBF1C8B-26D3-4F32-87CE-A89543A17698}" type="slidenum">
              <a:rPr kumimoji="1" lang="ja-JP" altLang="en-US" smtClean="0"/>
              <a:t>‹#›</a:t>
            </a:fld>
            <a:endParaRPr kumimoji="1" lang="ja-JP" altLang="en-US" dirty="0"/>
          </a:p>
        </p:txBody>
      </p:sp>
    </p:spTree>
    <p:extLst>
      <p:ext uri="{BB962C8B-B14F-4D97-AF65-F5344CB8AC3E}">
        <p14:creationId xmlns:p14="http://schemas.microsoft.com/office/powerpoint/2010/main" val="16472763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35062" y="402484"/>
            <a:ext cx="9221689" cy="1461188"/>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735062" y="2012414"/>
            <a:ext cx="9221689" cy="4796544"/>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35062" y="7006700"/>
            <a:ext cx="2405658" cy="402483"/>
          </a:xfrm>
          <a:prstGeom prst="rect">
            <a:avLst/>
          </a:prstGeom>
        </p:spPr>
        <p:txBody>
          <a:bodyPr vert="horz" lIns="91440" tIns="45720" rIns="91440" bIns="45720" rtlCol="0" anchor="ctr"/>
          <a:lstStyle>
            <a:lvl1pPr algn="l">
              <a:defRPr sz="1323">
                <a:solidFill>
                  <a:schemeClr val="tx1">
                    <a:tint val="75000"/>
                  </a:schemeClr>
                </a:solidFill>
              </a:defRPr>
            </a:lvl1pPr>
          </a:lstStyle>
          <a:p>
            <a:fld id="{4F3663CA-26F1-4BCA-BB98-3602C1D9B7E2}" type="datetimeFigureOut">
              <a:rPr kumimoji="1" lang="ja-JP" altLang="en-US" smtClean="0"/>
              <a:t>2026/4/6</a:t>
            </a:fld>
            <a:endParaRPr kumimoji="1" lang="ja-JP" altLang="en-US" dirty="0"/>
          </a:p>
        </p:txBody>
      </p:sp>
      <p:sp>
        <p:nvSpPr>
          <p:cNvPr id="5" name="Footer Placeholder 4"/>
          <p:cNvSpPr>
            <a:spLocks noGrp="1"/>
          </p:cNvSpPr>
          <p:nvPr>
            <p:ph type="ftr" sz="quarter" idx="3"/>
          </p:nvPr>
        </p:nvSpPr>
        <p:spPr>
          <a:xfrm>
            <a:off x="3541663" y="7006700"/>
            <a:ext cx="3608487" cy="402483"/>
          </a:xfrm>
          <a:prstGeom prst="rect">
            <a:avLst/>
          </a:prstGeom>
        </p:spPr>
        <p:txBody>
          <a:bodyPr vert="horz" lIns="91440" tIns="45720" rIns="91440" bIns="45720" rtlCol="0" anchor="ctr"/>
          <a:lstStyle>
            <a:lvl1pPr algn="ctr">
              <a:defRPr sz="1323">
                <a:solidFill>
                  <a:schemeClr val="tx1">
                    <a:tint val="75000"/>
                  </a:schemeClr>
                </a:solidFill>
              </a:defRPr>
            </a:lvl1pPr>
          </a:lstStyle>
          <a:p>
            <a:endParaRPr kumimoji="1" lang="ja-JP" altLang="en-US" dirty="0"/>
          </a:p>
        </p:txBody>
      </p:sp>
      <p:sp>
        <p:nvSpPr>
          <p:cNvPr id="6" name="Slide Number Placeholder 5"/>
          <p:cNvSpPr>
            <a:spLocks noGrp="1"/>
          </p:cNvSpPr>
          <p:nvPr>
            <p:ph type="sldNum" sz="quarter" idx="4"/>
          </p:nvPr>
        </p:nvSpPr>
        <p:spPr>
          <a:xfrm>
            <a:off x="7551093" y="7006700"/>
            <a:ext cx="2405658" cy="402483"/>
          </a:xfrm>
          <a:prstGeom prst="rect">
            <a:avLst/>
          </a:prstGeom>
        </p:spPr>
        <p:txBody>
          <a:bodyPr vert="horz" lIns="91440" tIns="45720" rIns="91440" bIns="45720" rtlCol="0" anchor="ctr"/>
          <a:lstStyle>
            <a:lvl1pPr algn="r">
              <a:defRPr sz="1323">
                <a:solidFill>
                  <a:schemeClr val="tx1">
                    <a:tint val="75000"/>
                  </a:schemeClr>
                </a:solidFill>
              </a:defRPr>
            </a:lvl1pPr>
          </a:lstStyle>
          <a:p>
            <a:fld id="{9EBF1C8B-26D3-4F32-87CE-A89543A17698}" type="slidenum">
              <a:rPr kumimoji="1" lang="ja-JP" altLang="en-US" smtClean="0"/>
              <a:t>‹#›</a:t>
            </a:fld>
            <a:endParaRPr kumimoji="1" lang="ja-JP" altLang="en-US" dirty="0"/>
          </a:p>
        </p:txBody>
      </p:sp>
    </p:spTree>
    <p:extLst>
      <p:ext uri="{BB962C8B-B14F-4D97-AF65-F5344CB8AC3E}">
        <p14:creationId xmlns:p14="http://schemas.microsoft.com/office/powerpoint/2010/main" val="499305268"/>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1007943" rtl="0" eaLnBrk="1" latinLnBrk="0" hangingPunct="1">
        <a:lnSpc>
          <a:spcPct val="90000"/>
        </a:lnSpc>
        <a:spcBef>
          <a:spcPct val="0"/>
        </a:spcBef>
        <a:buNone/>
        <a:defRPr kumimoji="1" sz="4850" kern="1200">
          <a:solidFill>
            <a:schemeClr val="tx1"/>
          </a:solidFill>
          <a:latin typeface="+mj-lt"/>
          <a:ea typeface="+mj-ea"/>
          <a:cs typeface="+mj-cs"/>
        </a:defRPr>
      </a:lvl1pPr>
    </p:titleStyle>
    <p:bodyStyle>
      <a:lvl1pPr marL="251986" indent="-251986" algn="l" defTabSz="1007943" rtl="0" eaLnBrk="1" latinLnBrk="0" hangingPunct="1">
        <a:lnSpc>
          <a:spcPct val="90000"/>
        </a:lnSpc>
        <a:spcBef>
          <a:spcPts val="1102"/>
        </a:spcBef>
        <a:buFont typeface="Arial" panose="020B0604020202020204" pitchFamily="34" charset="0"/>
        <a:buChar char="•"/>
        <a:defRPr kumimoji="1" sz="3086" kern="1200">
          <a:solidFill>
            <a:schemeClr val="tx1"/>
          </a:solidFill>
          <a:latin typeface="+mn-lt"/>
          <a:ea typeface="+mn-ea"/>
          <a:cs typeface="+mn-cs"/>
        </a:defRPr>
      </a:lvl1pPr>
      <a:lvl2pPr marL="755957" indent="-251986" algn="l" defTabSz="1007943" rtl="0" eaLnBrk="1" latinLnBrk="0" hangingPunct="1">
        <a:lnSpc>
          <a:spcPct val="90000"/>
        </a:lnSpc>
        <a:spcBef>
          <a:spcPts val="551"/>
        </a:spcBef>
        <a:buFont typeface="Arial" panose="020B0604020202020204" pitchFamily="34" charset="0"/>
        <a:buChar char="•"/>
        <a:defRPr kumimoji="1" sz="2646" kern="1200">
          <a:solidFill>
            <a:schemeClr val="tx1"/>
          </a:solidFill>
          <a:latin typeface="+mn-lt"/>
          <a:ea typeface="+mn-ea"/>
          <a:cs typeface="+mn-cs"/>
        </a:defRPr>
      </a:lvl2pPr>
      <a:lvl3pPr marL="1259929" indent="-251986" algn="l" defTabSz="1007943" rtl="0" eaLnBrk="1" latinLnBrk="0" hangingPunct="1">
        <a:lnSpc>
          <a:spcPct val="90000"/>
        </a:lnSpc>
        <a:spcBef>
          <a:spcPts val="551"/>
        </a:spcBef>
        <a:buFont typeface="Arial" panose="020B0604020202020204" pitchFamily="34" charset="0"/>
        <a:buChar char="•"/>
        <a:defRPr kumimoji="1" sz="2205" kern="1200">
          <a:solidFill>
            <a:schemeClr val="tx1"/>
          </a:solidFill>
          <a:latin typeface="+mn-lt"/>
          <a:ea typeface="+mn-ea"/>
          <a:cs typeface="+mn-cs"/>
        </a:defRPr>
      </a:lvl3pPr>
      <a:lvl4pPr marL="1763900"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4pPr>
      <a:lvl5pPr marL="2267872"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5pPr>
      <a:lvl6pPr marL="2771844"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9pPr>
    </p:bodyStyle>
    <p:otherStyle>
      <a:defPPr>
        <a:defRPr lang="en-US"/>
      </a:defPPr>
      <a:lvl1pPr marL="0" algn="l" defTabSz="1007943" rtl="0" eaLnBrk="1" latinLnBrk="0" hangingPunct="1">
        <a:defRPr kumimoji="1" sz="1984" kern="1200">
          <a:solidFill>
            <a:schemeClr val="tx1"/>
          </a:solidFill>
          <a:latin typeface="+mn-lt"/>
          <a:ea typeface="+mn-ea"/>
          <a:cs typeface="+mn-cs"/>
        </a:defRPr>
      </a:lvl1pPr>
      <a:lvl2pPr marL="503972" algn="l" defTabSz="1007943" rtl="0" eaLnBrk="1" latinLnBrk="0" hangingPunct="1">
        <a:defRPr kumimoji="1" sz="1984" kern="1200">
          <a:solidFill>
            <a:schemeClr val="tx1"/>
          </a:solidFill>
          <a:latin typeface="+mn-lt"/>
          <a:ea typeface="+mn-ea"/>
          <a:cs typeface="+mn-cs"/>
        </a:defRPr>
      </a:lvl2pPr>
      <a:lvl3pPr marL="1007943" algn="l" defTabSz="1007943" rtl="0" eaLnBrk="1" latinLnBrk="0" hangingPunct="1">
        <a:defRPr kumimoji="1" sz="1984" kern="1200">
          <a:solidFill>
            <a:schemeClr val="tx1"/>
          </a:solidFill>
          <a:latin typeface="+mn-lt"/>
          <a:ea typeface="+mn-ea"/>
          <a:cs typeface="+mn-cs"/>
        </a:defRPr>
      </a:lvl3pPr>
      <a:lvl4pPr marL="1511915" algn="l" defTabSz="1007943" rtl="0" eaLnBrk="1" latinLnBrk="0" hangingPunct="1">
        <a:defRPr kumimoji="1" sz="1984" kern="1200">
          <a:solidFill>
            <a:schemeClr val="tx1"/>
          </a:solidFill>
          <a:latin typeface="+mn-lt"/>
          <a:ea typeface="+mn-ea"/>
          <a:cs typeface="+mn-cs"/>
        </a:defRPr>
      </a:lvl4pPr>
      <a:lvl5pPr marL="2015886" algn="l" defTabSz="1007943" rtl="0" eaLnBrk="1" latinLnBrk="0" hangingPunct="1">
        <a:defRPr kumimoji="1" sz="1984" kern="1200">
          <a:solidFill>
            <a:schemeClr val="tx1"/>
          </a:solidFill>
          <a:latin typeface="+mn-lt"/>
          <a:ea typeface="+mn-ea"/>
          <a:cs typeface="+mn-cs"/>
        </a:defRPr>
      </a:lvl5pPr>
      <a:lvl6pPr marL="2519858" algn="l" defTabSz="1007943" rtl="0" eaLnBrk="1" latinLnBrk="0" hangingPunct="1">
        <a:defRPr kumimoji="1" sz="1984" kern="1200">
          <a:solidFill>
            <a:schemeClr val="tx1"/>
          </a:solidFill>
          <a:latin typeface="+mn-lt"/>
          <a:ea typeface="+mn-ea"/>
          <a:cs typeface="+mn-cs"/>
        </a:defRPr>
      </a:lvl6pPr>
      <a:lvl7pPr marL="3023829" algn="l" defTabSz="1007943" rtl="0" eaLnBrk="1" latinLnBrk="0" hangingPunct="1">
        <a:defRPr kumimoji="1" sz="1984" kern="1200">
          <a:solidFill>
            <a:schemeClr val="tx1"/>
          </a:solidFill>
          <a:latin typeface="+mn-lt"/>
          <a:ea typeface="+mn-ea"/>
          <a:cs typeface="+mn-cs"/>
        </a:defRPr>
      </a:lvl7pPr>
      <a:lvl8pPr marL="3527801" algn="l" defTabSz="1007943" rtl="0" eaLnBrk="1" latinLnBrk="0" hangingPunct="1">
        <a:defRPr kumimoji="1" sz="1984" kern="1200">
          <a:solidFill>
            <a:schemeClr val="tx1"/>
          </a:solidFill>
          <a:latin typeface="+mn-lt"/>
          <a:ea typeface="+mn-ea"/>
          <a:cs typeface="+mn-cs"/>
        </a:defRPr>
      </a:lvl8pPr>
      <a:lvl9pPr marL="4031772" algn="l" defTabSz="1007943" rtl="0" eaLnBrk="1" latinLnBrk="0" hangingPunct="1">
        <a:defRPr kumimoji="1" sz="1984"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図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406062" y="185920"/>
            <a:ext cx="2259578" cy="502129"/>
          </a:xfrm>
          <a:prstGeom prst="rect">
            <a:avLst/>
          </a:prstGeom>
        </p:spPr>
      </p:pic>
      <p:sp>
        <p:nvSpPr>
          <p:cNvPr id="9" name="正方形/長方形 8"/>
          <p:cNvSpPr/>
          <p:nvPr/>
        </p:nvSpPr>
        <p:spPr>
          <a:xfrm rot="10800000" flipH="1" flipV="1">
            <a:off x="128799" y="852643"/>
            <a:ext cx="10563013" cy="150248"/>
          </a:xfrm>
          <a:prstGeom prst="rect">
            <a:avLst/>
          </a:prstGeom>
          <a:gradFill>
            <a:gsLst>
              <a:gs pos="100000">
                <a:srgbClr val="0070C0"/>
              </a:gs>
              <a:gs pos="49000">
                <a:schemeClr val="accent1">
                  <a:tint val="44500"/>
                  <a:satMod val="160000"/>
                </a:schemeClr>
              </a:gs>
              <a:gs pos="0">
                <a:srgbClr val="92D050"/>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dirty="0">
              <a:solidFill>
                <a:srgbClr val="0070C0"/>
              </a:solidFill>
            </a:endParaRPr>
          </a:p>
        </p:txBody>
      </p:sp>
      <p:sp>
        <p:nvSpPr>
          <p:cNvPr id="32" name="正方形/長方形 31">
            <a:extLst>
              <a:ext uri="{FF2B5EF4-FFF2-40B4-BE49-F238E27FC236}">
                <a16:creationId xmlns:a16="http://schemas.microsoft.com/office/drawing/2014/main" id="{B512BB87-11B9-E7A5-9BE4-1FF75F1A5714}"/>
              </a:ext>
            </a:extLst>
          </p:cNvPr>
          <p:cNvSpPr/>
          <p:nvPr/>
        </p:nvSpPr>
        <p:spPr>
          <a:xfrm>
            <a:off x="-6244" y="0"/>
            <a:ext cx="135043" cy="7559675"/>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dirty="0"/>
          </a:p>
        </p:txBody>
      </p:sp>
      <p:pic>
        <p:nvPicPr>
          <p:cNvPr id="55" name="図 54">
            <a:extLst>
              <a:ext uri="{FF2B5EF4-FFF2-40B4-BE49-F238E27FC236}">
                <a16:creationId xmlns:a16="http://schemas.microsoft.com/office/drawing/2014/main" id="{B355DE8E-6661-4B11-53A1-6589F53A7ED2}"/>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921240" y="-39328"/>
            <a:ext cx="740093" cy="931545"/>
          </a:xfrm>
          <a:prstGeom prst="rect">
            <a:avLst/>
          </a:prstGeom>
        </p:spPr>
      </p:pic>
      <p:sp>
        <p:nvSpPr>
          <p:cNvPr id="46" name="テキスト ボックス 45">
            <a:extLst>
              <a:ext uri="{FF2B5EF4-FFF2-40B4-BE49-F238E27FC236}">
                <a16:creationId xmlns:a16="http://schemas.microsoft.com/office/drawing/2014/main" id="{F4C364E6-B0E8-A08B-4C67-640CDD4CC220}"/>
              </a:ext>
            </a:extLst>
          </p:cNvPr>
          <p:cNvSpPr txBox="1"/>
          <p:nvPr/>
        </p:nvSpPr>
        <p:spPr>
          <a:xfrm>
            <a:off x="10032668" y="7014869"/>
            <a:ext cx="517236" cy="276999"/>
          </a:xfrm>
          <a:prstGeom prst="rect">
            <a:avLst/>
          </a:prstGeom>
          <a:noFill/>
        </p:spPr>
        <p:txBody>
          <a:bodyPr wrap="square" rtlCol="0">
            <a:spAutoFit/>
          </a:bodyPr>
          <a:lstStyle/>
          <a:p>
            <a:r>
              <a:rPr lang="en-US" altLang="ja-JP" sz="1200" dirty="0">
                <a:latin typeface="メイリオ" panose="020B0604030504040204" pitchFamily="50" charset="-128"/>
                <a:ea typeface="メイリオ" panose="020B0604030504040204" pitchFamily="50" charset="-128"/>
              </a:rPr>
              <a:t>1/2</a:t>
            </a:r>
            <a:endParaRPr lang="ja-JP" altLang="en-US" sz="1200" dirty="0">
              <a:latin typeface="メイリオ" panose="020B0604030504040204" pitchFamily="50" charset="-128"/>
              <a:ea typeface="メイリオ" panose="020B0604030504040204" pitchFamily="50" charset="-128"/>
            </a:endParaRPr>
          </a:p>
        </p:txBody>
      </p:sp>
      <p:sp>
        <p:nvSpPr>
          <p:cNvPr id="47" name="タイトル 1">
            <a:extLst>
              <a:ext uri="{FF2B5EF4-FFF2-40B4-BE49-F238E27FC236}">
                <a16:creationId xmlns:a16="http://schemas.microsoft.com/office/drawing/2014/main" id="{1F3BC506-44B7-5CC4-16E2-512225EFBD4C}"/>
              </a:ext>
            </a:extLst>
          </p:cNvPr>
          <p:cNvSpPr>
            <a:spLocks noGrp="1"/>
          </p:cNvSpPr>
          <p:nvPr>
            <p:ph type="ctrTitle"/>
          </p:nvPr>
        </p:nvSpPr>
        <p:spPr>
          <a:xfrm>
            <a:off x="374368" y="76106"/>
            <a:ext cx="3883000" cy="651019"/>
          </a:xfrm>
        </p:spPr>
        <p:txBody>
          <a:bodyPr>
            <a:noAutofit/>
          </a:bodyPr>
          <a:lstStyle/>
          <a:p>
            <a:pPr algn="l"/>
            <a:r>
              <a:rPr lang="ja-JP" altLang="en-US" sz="1800" dirty="0">
                <a:latin typeface="メイリオ" panose="020B0604030504040204" pitchFamily="50" charset="-128"/>
                <a:ea typeface="メイリオ" panose="020B0604030504040204" pitchFamily="50" charset="-128"/>
              </a:rPr>
              <a:t>ばらまき型傾斜計　傾斜角度調整</a:t>
            </a:r>
          </a:p>
        </p:txBody>
      </p:sp>
      <p:sp>
        <p:nvSpPr>
          <p:cNvPr id="26" name="字幕 2">
            <a:extLst>
              <a:ext uri="{FF2B5EF4-FFF2-40B4-BE49-F238E27FC236}">
                <a16:creationId xmlns:a16="http://schemas.microsoft.com/office/drawing/2014/main" id="{763064C2-969A-8042-A03A-81893E5AB58B}"/>
              </a:ext>
            </a:extLst>
          </p:cNvPr>
          <p:cNvSpPr>
            <a:spLocks noGrp="1"/>
          </p:cNvSpPr>
          <p:nvPr>
            <p:ph type="subTitle" idx="1"/>
          </p:nvPr>
        </p:nvSpPr>
        <p:spPr>
          <a:xfrm>
            <a:off x="2210163" y="1715914"/>
            <a:ext cx="6954982" cy="831417"/>
          </a:xfrm>
        </p:spPr>
        <p:txBody>
          <a:bodyPr>
            <a:normAutofit/>
          </a:bodyPr>
          <a:lstStyle/>
          <a:p>
            <a:pPr algn="l"/>
            <a:r>
              <a:rPr lang="en-US" altLang="ja-JP" sz="1400" dirty="0">
                <a:latin typeface="メイリオ" panose="020B0604030504040204" pitchFamily="50" charset="-128"/>
                <a:ea typeface="メイリオ" panose="020B0604030504040204" pitchFamily="50" charset="-128"/>
              </a:rPr>
              <a:t>NetBC-30S2</a:t>
            </a:r>
            <a:r>
              <a:rPr lang="ja-JP" altLang="en-US" sz="1400" dirty="0">
                <a:latin typeface="メイリオ" panose="020B0604030504040204" pitchFamily="50" charset="-128"/>
                <a:ea typeface="メイリオ" panose="020B0604030504040204" pitchFamily="50" charset="-128"/>
              </a:rPr>
              <a:t>（検出部分離型）では傾斜データの調整が可能です。</a:t>
            </a:r>
            <a:endParaRPr lang="en-US" altLang="ja-JP" sz="1400" dirty="0">
              <a:latin typeface="メイリオ" panose="020B0604030504040204" pitchFamily="50" charset="-128"/>
              <a:ea typeface="メイリオ" panose="020B0604030504040204" pitchFamily="50" charset="-128"/>
            </a:endParaRPr>
          </a:p>
          <a:p>
            <a:pPr algn="l"/>
            <a:r>
              <a:rPr lang="ja-JP" altLang="en-US" sz="1400" dirty="0">
                <a:latin typeface="メイリオ" panose="020B0604030504040204" pitchFamily="50" charset="-128"/>
                <a:ea typeface="メイリオ" panose="020B0604030504040204" pitchFamily="50" charset="-128"/>
              </a:rPr>
              <a:t>（検出部（</a:t>
            </a:r>
            <a:r>
              <a:rPr lang="en-US" altLang="ja-JP" sz="1400" dirty="0">
                <a:latin typeface="メイリオ" panose="020B0604030504040204" pitchFamily="50" charset="-128"/>
                <a:ea typeface="メイリオ" panose="020B0604030504040204" pitchFamily="50" charset="-128"/>
              </a:rPr>
              <a:t>ICM-30</a:t>
            </a:r>
            <a:r>
              <a:rPr lang="ja-JP" altLang="en-US" sz="1400" dirty="0">
                <a:latin typeface="メイリオ" panose="020B0604030504040204" pitchFamily="50" charset="-128"/>
                <a:ea typeface="メイリオ" panose="020B0604030504040204" pitchFamily="50" charset="-128"/>
              </a:rPr>
              <a:t>）の故障などによる交換時に傾斜データの継続が可能）</a:t>
            </a:r>
          </a:p>
        </p:txBody>
      </p:sp>
      <p:sp>
        <p:nvSpPr>
          <p:cNvPr id="27" name="テキスト ボックス 26">
            <a:extLst>
              <a:ext uri="{FF2B5EF4-FFF2-40B4-BE49-F238E27FC236}">
                <a16:creationId xmlns:a16="http://schemas.microsoft.com/office/drawing/2014/main" id="{3B2BD5E7-A38B-52D9-DBF7-A0D11B98773C}"/>
              </a:ext>
            </a:extLst>
          </p:cNvPr>
          <p:cNvSpPr txBox="1"/>
          <p:nvPr/>
        </p:nvSpPr>
        <p:spPr>
          <a:xfrm>
            <a:off x="2571880" y="3674284"/>
            <a:ext cx="960582" cy="600164"/>
          </a:xfrm>
          <a:prstGeom prst="rect">
            <a:avLst/>
          </a:prstGeom>
          <a:noFill/>
          <a:ln w="19050">
            <a:solidFill>
              <a:schemeClr val="tx1"/>
            </a:solidFill>
          </a:ln>
        </p:spPr>
        <p:txBody>
          <a:bodyPr wrap="square" rtlCol="0">
            <a:spAutoFit/>
          </a:bodyPr>
          <a:lstStyle/>
          <a:p>
            <a:pPr algn="ctr"/>
            <a:r>
              <a:rPr lang="ja-JP" altLang="en-US" sz="1100" dirty="0">
                <a:latin typeface="メイリオ" panose="020B0604030504040204" pitchFamily="50" charset="-128"/>
                <a:ea typeface="メイリオ" panose="020B0604030504040204" pitchFamily="50" charset="-128"/>
              </a:rPr>
              <a:t>ばらまき型傾斜計</a:t>
            </a:r>
            <a:endParaRPr lang="en-US" altLang="ja-JP" sz="1100" dirty="0">
              <a:latin typeface="メイリオ" panose="020B0604030504040204" pitchFamily="50" charset="-128"/>
              <a:ea typeface="メイリオ" panose="020B0604030504040204" pitchFamily="50" charset="-128"/>
            </a:endParaRPr>
          </a:p>
          <a:p>
            <a:pPr algn="ctr"/>
            <a:r>
              <a:rPr lang="ja-JP" altLang="en-US" sz="1100" dirty="0">
                <a:latin typeface="メイリオ" panose="020B0604030504040204" pitchFamily="50" charset="-128"/>
                <a:ea typeface="メイリオ" panose="020B0604030504040204" pitchFamily="50" charset="-128"/>
              </a:rPr>
              <a:t>ロガー</a:t>
            </a:r>
          </a:p>
        </p:txBody>
      </p:sp>
      <p:sp>
        <p:nvSpPr>
          <p:cNvPr id="28" name="テキスト ボックス 27">
            <a:extLst>
              <a:ext uri="{FF2B5EF4-FFF2-40B4-BE49-F238E27FC236}">
                <a16:creationId xmlns:a16="http://schemas.microsoft.com/office/drawing/2014/main" id="{108141E2-13CE-0D35-FBDA-B2C9F5312513}"/>
              </a:ext>
            </a:extLst>
          </p:cNvPr>
          <p:cNvSpPr txBox="1"/>
          <p:nvPr/>
        </p:nvSpPr>
        <p:spPr>
          <a:xfrm>
            <a:off x="6298752" y="3674284"/>
            <a:ext cx="960582" cy="600164"/>
          </a:xfrm>
          <a:prstGeom prst="rect">
            <a:avLst/>
          </a:prstGeom>
          <a:noFill/>
          <a:ln w="19050">
            <a:solidFill>
              <a:schemeClr val="tx1"/>
            </a:solidFill>
          </a:ln>
        </p:spPr>
        <p:txBody>
          <a:bodyPr wrap="square" rtlCol="0">
            <a:spAutoFit/>
          </a:bodyPr>
          <a:lstStyle/>
          <a:p>
            <a:pPr algn="ctr"/>
            <a:r>
              <a:rPr lang="ja-JP" altLang="en-US" sz="1100" dirty="0">
                <a:latin typeface="メイリオ" panose="020B0604030504040204" pitchFamily="50" charset="-128"/>
                <a:ea typeface="メイリオ" panose="020B0604030504040204" pitchFamily="50" charset="-128"/>
              </a:rPr>
              <a:t>傾斜計</a:t>
            </a:r>
            <a:endParaRPr lang="en-US" altLang="ja-JP" sz="1100" dirty="0">
              <a:latin typeface="メイリオ" panose="020B0604030504040204" pitchFamily="50" charset="-128"/>
              <a:ea typeface="メイリオ" panose="020B0604030504040204" pitchFamily="50" charset="-128"/>
            </a:endParaRPr>
          </a:p>
          <a:p>
            <a:pPr algn="ctr"/>
            <a:r>
              <a:rPr lang="ja-JP" altLang="en-US" sz="1100" dirty="0">
                <a:latin typeface="メイリオ" panose="020B0604030504040204" pitchFamily="50" charset="-128"/>
                <a:ea typeface="メイリオ" panose="020B0604030504040204" pitchFamily="50" charset="-128"/>
              </a:rPr>
              <a:t>センサ</a:t>
            </a:r>
            <a:endParaRPr lang="en-US" altLang="ja-JP" sz="1100" dirty="0">
              <a:latin typeface="メイリオ" panose="020B0604030504040204" pitchFamily="50" charset="-128"/>
              <a:ea typeface="メイリオ" panose="020B0604030504040204" pitchFamily="50" charset="-128"/>
            </a:endParaRPr>
          </a:p>
          <a:p>
            <a:pPr algn="ctr"/>
            <a:r>
              <a:rPr lang="ja-JP" altLang="en-US" sz="1100" dirty="0">
                <a:latin typeface="メイリオ" panose="020B0604030504040204" pitchFamily="50" charset="-128"/>
                <a:ea typeface="メイリオ" panose="020B0604030504040204" pitchFamily="50" charset="-128"/>
              </a:rPr>
              <a:t>無線部</a:t>
            </a:r>
          </a:p>
        </p:txBody>
      </p:sp>
      <p:sp>
        <p:nvSpPr>
          <p:cNvPr id="29" name="テキスト ボックス 28">
            <a:extLst>
              <a:ext uri="{FF2B5EF4-FFF2-40B4-BE49-F238E27FC236}">
                <a16:creationId xmlns:a16="http://schemas.microsoft.com/office/drawing/2014/main" id="{EC91DE74-8EF6-24CB-4AB7-F82044338B33}"/>
              </a:ext>
            </a:extLst>
          </p:cNvPr>
          <p:cNvSpPr txBox="1"/>
          <p:nvPr/>
        </p:nvSpPr>
        <p:spPr>
          <a:xfrm>
            <a:off x="7661116" y="3674284"/>
            <a:ext cx="960582" cy="600164"/>
          </a:xfrm>
          <a:prstGeom prst="rect">
            <a:avLst/>
          </a:prstGeom>
          <a:noFill/>
          <a:ln w="19050">
            <a:solidFill>
              <a:schemeClr val="tx1"/>
            </a:solidFill>
          </a:ln>
        </p:spPr>
        <p:txBody>
          <a:bodyPr wrap="square" rtlCol="0">
            <a:spAutoFit/>
          </a:bodyPr>
          <a:lstStyle/>
          <a:p>
            <a:pPr algn="ctr"/>
            <a:r>
              <a:rPr lang="ja-JP" altLang="en-US" sz="1100" dirty="0">
                <a:latin typeface="メイリオ" panose="020B0604030504040204" pitchFamily="50" charset="-128"/>
                <a:ea typeface="メイリオ" panose="020B0604030504040204" pitchFamily="50" charset="-128"/>
              </a:rPr>
              <a:t>傾斜計</a:t>
            </a:r>
            <a:endParaRPr lang="en-US" altLang="ja-JP" sz="1100" dirty="0">
              <a:latin typeface="メイリオ" panose="020B0604030504040204" pitchFamily="50" charset="-128"/>
              <a:ea typeface="メイリオ" panose="020B0604030504040204" pitchFamily="50" charset="-128"/>
            </a:endParaRPr>
          </a:p>
          <a:p>
            <a:pPr algn="ctr"/>
            <a:r>
              <a:rPr lang="ja-JP" altLang="en-US" sz="1100" dirty="0">
                <a:latin typeface="メイリオ" panose="020B0604030504040204" pitchFamily="50" charset="-128"/>
                <a:ea typeface="メイリオ" panose="020B0604030504040204" pitchFamily="50" charset="-128"/>
              </a:rPr>
              <a:t>センサ</a:t>
            </a:r>
            <a:endParaRPr lang="en-US" altLang="ja-JP" sz="1100" dirty="0">
              <a:latin typeface="メイリオ" panose="020B0604030504040204" pitchFamily="50" charset="-128"/>
              <a:ea typeface="メイリオ" panose="020B0604030504040204" pitchFamily="50" charset="-128"/>
            </a:endParaRPr>
          </a:p>
          <a:p>
            <a:pPr algn="ctr"/>
            <a:r>
              <a:rPr lang="ja-JP" altLang="en-US" sz="1100" dirty="0">
                <a:latin typeface="メイリオ" panose="020B0604030504040204" pitchFamily="50" charset="-128"/>
                <a:ea typeface="メイリオ" panose="020B0604030504040204" pitchFamily="50" charset="-128"/>
              </a:rPr>
              <a:t>検出部</a:t>
            </a:r>
          </a:p>
        </p:txBody>
      </p:sp>
      <p:sp>
        <p:nvSpPr>
          <p:cNvPr id="30" name="テキスト ボックス 29">
            <a:extLst>
              <a:ext uri="{FF2B5EF4-FFF2-40B4-BE49-F238E27FC236}">
                <a16:creationId xmlns:a16="http://schemas.microsoft.com/office/drawing/2014/main" id="{17BB759C-319C-299E-0191-B4A567FAE736}"/>
              </a:ext>
            </a:extLst>
          </p:cNvPr>
          <p:cNvSpPr txBox="1"/>
          <p:nvPr/>
        </p:nvSpPr>
        <p:spPr>
          <a:xfrm>
            <a:off x="7661116" y="4768810"/>
            <a:ext cx="960582" cy="600164"/>
          </a:xfrm>
          <a:prstGeom prst="rect">
            <a:avLst/>
          </a:prstGeom>
          <a:noFill/>
          <a:ln w="19050">
            <a:solidFill>
              <a:schemeClr val="tx1"/>
            </a:solidFill>
          </a:ln>
        </p:spPr>
        <p:txBody>
          <a:bodyPr wrap="square" rtlCol="0">
            <a:spAutoFit/>
          </a:bodyPr>
          <a:lstStyle/>
          <a:p>
            <a:pPr algn="ctr"/>
            <a:r>
              <a:rPr lang="ja-JP" altLang="en-US" sz="1100" dirty="0">
                <a:latin typeface="メイリオ" panose="020B0604030504040204" pitchFamily="50" charset="-128"/>
                <a:ea typeface="メイリオ" panose="020B0604030504040204" pitchFamily="50" charset="-128"/>
              </a:rPr>
              <a:t>傾斜計</a:t>
            </a:r>
            <a:endParaRPr lang="en-US" altLang="ja-JP" sz="1100" dirty="0">
              <a:latin typeface="メイリオ" panose="020B0604030504040204" pitchFamily="50" charset="-128"/>
              <a:ea typeface="メイリオ" panose="020B0604030504040204" pitchFamily="50" charset="-128"/>
            </a:endParaRPr>
          </a:p>
          <a:p>
            <a:pPr algn="ctr"/>
            <a:r>
              <a:rPr lang="ja-JP" altLang="en-US" sz="1100" dirty="0">
                <a:latin typeface="メイリオ" panose="020B0604030504040204" pitchFamily="50" charset="-128"/>
                <a:ea typeface="メイリオ" panose="020B0604030504040204" pitchFamily="50" charset="-128"/>
              </a:rPr>
              <a:t>センサ</a:t>
            </a:r>
            <a:endParaRPr lang="en-US" altLang="ja-JP" sz="1100" dirty="0">
              <a:latin typeface="メイリオ" panose="020B0604030504040204" pitchFamily="50" charset="-128"/>
              <a:ea typeface="メイリオ" panose="020B0604030504040204" pitchFamily="50" charset="-128"/>
            </a:endParaRPr>
          </a:p>
          <a:p>
            <a:pPr algn="ctr"/>
            <a:r>
              <a:rPr lang="ja-JP" altLang="en-US" sz="1100" dirty="0">
                <a:latin typeface="メイリオ" panose="020B0604030504040204" pitchFamily="50" charset="-128"/>
                <a:ea typeface="メイリオ" panose="020B0604030504040204" pitchFamily="50" charset="-128"/>
              </a:rPr>
              <a:t>検出部</a:t>
            </a:r>
          </a:p>
        </p:txBody>
      </p:sp>
      <p:sp>
        <p:nvSpPr>
          <p:cNvPr id="31" name="十字形 30">
            <a:extLst>
              <a:ext uri="{FF2B5EF4-FFF2-40B4-BE49-F238E27FC236}">
                <a16:creationId xmlns:a16="http://schemas.microsoft.com/office/drawing/2014/main" id="{4ACEC540-D336-E177-3F75-352C42075C6B}"/>
              </a:ext>
            </a:extLst>
          </p:cNvPr>
          <p:cNvSpPr/>
          <p:nvPr/>
        </p:nvSpPr>
        <p:spPr>
          <a:xfrm rot="2700000">
            <a:off x="7770353" y="3642645"/>
            <a:ext cx="692727" cy="683330"/>
          </a:xfrm>
          <a:prstGeom prst="plus">
            <a:avLst>
              <a:gd name="adj" fmla="val 43923"/>
            </a:avLst>
          </a:prstGeom>
          <a:solidFill>
            <a:srgbClr val="FF0000">
              <a:alpha val="5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33" name="稲妻 32">
            <a:extLst>
              <a:ext uri="{FF2B5EF4-FFF2-40B4-BE49-F238E27FC236}">
                <a16:creationId xmlns:a16="http://schemas.microsoft.com/office/drawing/2014/main" id="{912BB028-9455-90A7-3A2B-B65EE541DDE8}"/>
              </a:ext>
            </a:extLst>
          </p:cNvPr>
          <p:cNvSpPr/>
          <p:nvPr/>
        </p:nvSpPr>
        <p:spPr>
          <a:xfrm>
            <a:off x="6016336" y="3341775"/>
            <a:ext cx="193963" cy="427182"/>
          </a:xfrm>
          <a:prstGeom prst="lightningBolt">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34" name="稲妻 33">
            <a:extLst>
              <a:ext uri="{FF2B5EF4-FFF2-40B4-BE49-F238E27FC236}">
                <a16:creationId xmlns:a16="http://schemas.microsoft.com/office/drawing/2014/main" id="{7088EEE7-144D-E9D6-2635-21037ED3D106}"/>
              </a:ext>
            </a:extLst>
          </p:cNvPr>
          <p:cNvSpPr/>
          <p:nvPr/>
        </p:nvSpPr>
        <p:spPr>
          <a:xfrm flipH="1">
            <a:off x="3564083" y="3357361"/>
            <a:ext cx="193963" cy="427182"/>
          </a:xfrm>
          <a:prstGeom prst="lightningBolt">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a:p>
        </p:txBody>
      </p:sp>
      <p:cxnSp>
        <p:nvCxnSpPr>
          <p:cNvPr id="35" name="直線コネクタ 34">
            <a:extLst>
              <a:ext uri="{FF2B5EF4-FFF2-40B4-BE49-F238E27FC236}">
                <a16:creationId xmlns:a16="http://schemas.microsoft.com/office/drawing/2014/main" id="{F0653A37-F735-26F9-F9AF-9005A99360C8}"/>
              </a:ext>
            </a:extLst>
          </p:cNvPr>
          <p:cNvCxnSpPr>
            <a:cxnSpLocks/>
            <a:stCxn id="28" idx="3"/>
            <a:endCxn id="29" idx="1"/>
          </p:cNvCxnSpPr>
          <p:nvPr/>
        </p:nvCxnSpPr>
        <p:spPr>
          <a:xfrm>
            <a:off x="7259334" y="3974366"/>
            <a:ext cx="401782" cy="0"/>
          </a:xfrm>
          <a:prstGeom prst="line">
            <a:avLst/>
          </a:prstGeom>
          <a:ln>
            <a:prstDash val="dash"/>
          </a:ln>
        </p:spPr>
        <p:style>
          <a:lnRef idx="1">
            <a:schemeClr val="dk1"/>
          </a:lnRef>
          <a:fillRef idx="0">
            <a:schemeClr val="dk1"/>
          </a:fillRef>
          <a:effectRef idx="0">
            <a:schemeClr val="dk1"/>
          </a:effectRef>
          <a:fontRef idx="minor">
            <a:schemeClr val="tx1"/>
          </a:fontRef>
        </p:style>
      </p:cxnSp>
      <p:cxnSp>
        <p:nvCxnSpPr>
          <p:cNvPr id="36" name="直線コネクタ 35">
            <a:extLst>
              <a:ext uri="{FF2B5EF4-FFF2-40B4-BE49-F238E27FC236}">
                <a16:creationId xmlns:a16="http://schemas.microsoft.com/office/drawing/2014/main" id="{D4E34A7C-BB0B-E222-8F44-C19ECFD3F758}"/>
              </a:ext>
            </a:extLst>
          </p:cNvPr>
          <p:cNvCxnSpPr>
            <a:cxnSpLocks/>
            <a:stCxn id="28" idx="3"/>
            <a:endCxn id="30" idx="1"/>
          </p:cNvCxnSpPr>
          <p:nvPr/>
        </p:nvCxnSpPr>
        <p:spPr>
          <a:xfrm>
            <a:off x="7259334" y="3974366"/>
            <a:ext cx="401782" cy="1094526"/>
          </a:xfrm>
          <a:prstGeom prst="line">
            <a:avLst/>
          </a:prstGeom>
        </p:spPr>
        <p:style>
          <a:lnRef idx="1">
            <a:schemeClr val="dk1"/>
          </a:lnRef>
          <a:fillRef idx="0">
            <a:schemeClr val="dk1"/>
          </a:fillRef>
          <a:effectRef idx="0">
            <a:schemeClr val="dk1"/>
          </a:effectRef>
          <a:fontRef idx="minor">
            <a:schemeClr val="tx1"/>
          </a:fontRef>
        </p:style>
      </p:cxnSp>
      <p:sp>
        <p:nvSpPr>
          <p:cNvPr id="37" name="矢印: 環状 36">
            <a:extLst>
              <a:ext uri="{FF2B5EF4-FFF2-40B4-BE49-F238E27FC236}">
                <a16:creationId xmlns:a16="http://schemas.microsoft.com/office/drawing/2014/main" id="{D16A9E8C-8F84-1547-5B19-EE65D4D97E7E}"/>
              </a:ext>
            </a:extLst>
          </p:cNvPr>
          <p:cNvSpPr/>
          <p:nvPr/>
        </p:nvSpPr>
        <p:spPr>
          <a:xfrm rot="5400000">
            <a:off x="8182970" y="3720383"/>
            <a:ext cx="1126837" cy="1570182"/>
          </a:xfrm>
          <a:prstGeom prst="circular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a:solidFill>
                <a:schemeClr val="tx1"/>
              </a:solidFill>
            </a:endParaRPr>
          </a:p>
        </p:txBody>
      </p:sp>
      <p:sp>
        <p:nvSpPr>
          <p:cNvPr id="38" name="テキスト ボックス 37">
            <a:extLst>
              <a:ext uri="{FF2B5EF4-FFF2-40B4-BE49-F238E27FC236}">
                <a16:creationId xmlns:a16="http://schemas.microsoft.com/office/drawing/2014/main" id="{578336BE-90DD-A202-8571-AF26A148A742}"/>
              </a:ext>
            </a:extLst>
          </p:cNvPr>
          <p:cNvSpPr txBox="1"/>
          <p:nvPr/>
        </p:nvSpPr>
        <p:spPr>
          <a:xfrm>
            <a:off x="7566444" y="4582493"/>
            <a:ext cx="489527" cy="246221"/>
          </a:xfrm>
          <a:prstGeom prst="rect">
            <a:avLst/>
          </a:prstGeom>
          <a:noFill/>
        </p:spPr>
        <p:txBody>
          <a:bodyPr wrap="square" rtlCol="0">
            <a:spAutoFit/>
          </a:bodyPr>
          <a:lstStyle/>
          <a:p>
            <a:r>
              <a:rPr lang="en-US" altLang="ja-JP" sz="1000" dirty="0">
                <a:latin typeface="メイリオ" panose="020B0604030504040204" pitchFamily="50" charset="-128"/>
                <a:ea typeface="メイリオ" panose="020B0604030504040204" pitchFamily="50" charset="-128"/>
              </a:rPr>
              <a:t>NEW</a:t>
            </a:r>
            <a:endParaRPr lang="ja-JP" altLang="en-US" sz="10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940056947"/>
      </p:ext>
    </p:extLst>
  </p:cSld>
  <p:clrMapOvr>
    <a:masterClrMapping/>
  </p:clrMapOvr>
  <p:transition spd="slow">
    <p:wip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9F6593-AD71-76C0-7039-3EA6EB2F313A}"/>
            </a:ext>
          </a:extLst>
        </p:cNvPr>
        <p:cNvGrpSpPr/>
        <p:nvPr/>
      </p:nvGrpSpPr>
      <p:grpSpPr>
        <a:xfrm>
          <a:off x="0" y="0"/>
          <a:ext cx="0" cy="0"/>
          <a:chOff x="0" y="0"/>
          <a:chExt cx="0" cy="0"/>
        </a:xfrm>
      </p:grpSpPr>
      <p:pic>
        <p:nvPicPr>
          <p:cNvPr id="6" name="図 5">
            <a:extLst>
              <a:ext uri="{FF2B5EF4-FFF2-40B4-BE49-F238E27FC236}">
                <a16:creationId xmlns:a16="http://schemas.microsoft.com/office/drawing/2014/main" id="{B9205DDB-2A12-EEDF-6ACC-F3AB09CB7A6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406062" y="185920"/>
            <a:ext cx="2259578" cy="502129"/>
          </a:xfrm>
          <a:prstGeom prst="rect">
            <a:avLst/>
          </a:prstGeom>
        </p:spPr>
      </p:pic>
      <p:sp>
        <p:nvSpPr>
          <p:cNvPr id="9" name="正方形/長方形 8">
            <a:extLst>
              <a:ext uri="{FF2B5EF4-FFF2-40B4-BE49-F238E27FC236}">
                <a16:creationId xmlns:a16="http://schemas.microsoft.com/office/drawing/2014/main" id="{EDDBDC7A-4D5C-164D-8B6F-EFD21AD6DC6D}"/>
              </a:ext>
            </a:extLst>
          </p:cNvPr>
          <p:cNvSpPr/>
          <p:nvPr/>
        </p:nvSpPr>
        <p:spPr>
          <a:xfrm rot="10800000" flipH="1" flipV="1">
            <a:off x="128799" y="852643"/>
            <a:ext cx="10563013" cy="150248"/>
          </a:xfrm>
          <a:prstGeom prst="rect">
            <a:avLst/>
          </a:prstGeom>
          <a:gradFill>
            <a:gsLst>
              <a:gs pos="100000">
                <a:srgbClr val="0070C0"/>
              </a:gs>
              <a:gs pos="49000">
                <a:schemeClr val="accent1">
                  <a:tint val="44500"/>
                  <a:satMod val="160000"/>
                </a:schemeClr>
              </a:gs>
              <a:gs pos="0">
                <a:srgbClr val="92D050"/>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dirty="0">
              <a:solidFill>
                <a:srgbClr val="0070C0"/>
              </a:solidFill>
            </a:endParaRPr>
          </a:p>
        </p:txBody>
      </p:sp>
      <p:sp>
        <p:nvSpPr>
          <p:cNvPr id="32" name="正方形/長方形 31">
            <a:extLst>
              <a:ext uri="{FF2B5EF4-FFF2-40B4-BE49-F238E27FC236}">
                <a16:creationId xmlns:a16="http://schemas.microsoft.com/office/drawing/2014/main" id="{575629C9-7B3A-270C-AF48-51616A828494}"/>
              </a:ext>
            </a:extLst>
          </p:cNvPr>
          <p:cNvSpPr/>
          <p:nvPr/>
        </p:nvSpPr>
        <p:spPr>
          <a:xfrm>
            <a:off x="-6244" y="0"/>
            <a:ext cx="135043" cy="7559675"/>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dirty="0"/>
          </a:p>
        </p:txBody>
      </p:sp>
      <p:pic>
        <p:nvPicPr>
          <p:cNvPr id="55" name="図 54">
            <a:extLst>
              <a:ext uri="{FF2B5EF4-FFF2-40B4-BE49-F238E27FC236}">
                <a16:creationId xmlns:a16="http://schemas.microsoft.com/office/drawing/2014/main" id="{A3C6FD26-C7BF-3831-813F-C09137E02817}"/>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921240" y="-39328"/>
            <a:ext cx="740093" cy="931545"/>
          </a:xfrm>
          <a:prstGeom prst="rect">
            <a:avLst/>
          </a:prstGeom>
        </p:spPr>
      </p:pic>
      <p:sp>
        <p:nvSpPr>
          <p:cNvPr id="46" name="テキスト ボックス 45">
            <a:extLst>
              <a:ext uri="{FF2B5EF4-FFF2-40B4-BE49-F238E27FC236}">
                <a16:creationId xmlns:a16="http://schemas.microsoft.com/office/drawing/2014/main" id="{9BA6D7BB-3EED-A6CC-D4B6-717CD25CCF2D}"/>
              </a:ext>
            </a:extLst>
          </p:cNvPr>
          <p:cNvSpPr txBox="1"/>
          <p:nvPr/>
        </p:nvSpPr>
        <p:spPr>
          <a:xfrm>
            <a:off x="10032668" y="7014869"/>
            <a:ext cx="517236" cy="276999"/>
          </a:xfrm>
          <a:prstGeom prst="rect">
            <a:avLst/>
          </a:prstGeom>
          <a:noFill/>
        </p:spPr>
        <p:txBody>
          <a:bodyPr wrap="square" rtlCol="0">
            <a:spAutoFit/>
          </a:bodyPr>
          <a:lstStyle/>
          <a:p>
            <a:r>
              <a:rPr lang="en-US" altLang="ja-JP" sz="1200" dirty="0">
                <a:latin typeface="メイリオ" panose="020B0604030504040204" pitchFamily="50" charset="-128"/>
                <a:ea typeface="メイリオ" panose="020B0604030504040204" pitchFamily="50" charset="-128"/>
              </a:rPr>
              <a:t>2/2</a:t>
            </a:r>
            <a:endParaRPr lang="ja-JP" altLang="en-US" sz="1200" dirty="0">
              <a:latin typeface="メイリオ" panose="020B0604030504040204" pitchFamily="50" charset="-128"/>
              <a:ea typeface="メイリオ" panose="020B0604030504040204" pitchFamily="50" charset="-128"/>
            </a:endParaRPr>
          </a:p>
        </p:txBody>
      </p:sp>
      <p:sp>
        <p:nvSpPr>
          <p:cNvPr id="4" name="タイトル 1">
            <a:extLst>
              <a:ext uri="{FF2B5EF4-FFF2-40B4-BE49-F238E27FC236}">
                <a16:creationId xmlns:a16="http://schemas.microsoft.com/office/drawing/2014/main" id="{FA22CEC9-5CF8-5EB1-7048-BE236489EA6D}"/>
              </a:ext>
            </a:extLst>
          </p:cNvPr>
          <p:cNvSpPr>
            <a:spLocks noGrp="1"/>
          </p:cNvSpPr>
          <p:nvPr>
            <p:ph type="ctrTitle"/>
          </p:nvPr>
        </p:nvSpPr>
        <p:spPr>
          <a:xfrm>
            <a:off x="374368" y="76106"/>
            <a:ext cx="3883000" cy="651019"/>
          </a:xfrm>
        </p:spPr>
        <p:txBody>
          <a:bodyPr>
            <a:noAutofit/>
          </a:bodyPr>
          <a:lstStyle/>
          <a:p>
            <a:pPr algn="l"/>
            <a:r>
              <a:rPr lang="ja-JP" altLang="en-US" sz="1800" dirty="0">
                <a:latin typeface="メイリオ" panose="020B0604030504040204" pitchFamily="50" charset="-128"/>
                <a:ea typeface="メイリオ" panose="020B0604030504040204" pitchFamily="50" charset="-128"/>
              </a:rPr>
              <a:t>ばらまき型傾斜計　傾斜角度調整</a:t>
            </a:r>
          </a:p>
        </p:txBody>
      </p:sp>
      <p:sp>
        <p:nvSpPr>
          <p:cNvPr id="5" name="テキスト ボックス 4">
            <a:extLst>
              <a:ext uri="{FF2B5EF4-FFF2-40B4-BE49-F238E27FC236}">
                <a16:creationId xmlns:a16="http://schemas.microsoft.com/office/drawing/2014/main" id="{DBAF990A-4C68-5CC8-C578-5E1D26E99322}"/>
              </a:ext>
            </a:extLst>
          </p:cNvPr>
          <p:cNvSpPr txBox="1"/>
          <p:nvPr/>
        </p:nvSpPr>
        <p:spPr>
          <a:xfrm>
            <a:off x="690080" y="1331318"/>
            <a:ext cx="7529688" cy="400110"/>
          </a:xfrm>
          <a:prstGeom prst="rect">
            <a:avLst/>
          </a:prstGeom>
          <a:noFill/>
          <a:ln w="12700">
            <a:noFill/>
          </a:ln>
        </p:spPr>
        <p:txBody>
          <a:bodyPr wrap="square" rtlCol="0">
            <a:spAutoFit/>
          </a:bodyPr>
          <a:lstStyle/>
          <a:p>
            <a:r>
              <a:rPr lang="ja-JP" altLang="en-US" sz="1000" u="sng" dirty="0">
                <a:solidFill>
                  <a:srgbClr val="FF0000"/>
                </a:solidFill>
                <a:latin typeface="メイリオ" panose="020B0604030504040204" pitchFamily="50" charset="-128"/>
                <a:ea typeface="メイリオ" panose="020B0604030504040204" pitchFamily="50" charset="-128"/>
              </a:rPr>
              <a:t>事前準備：ロガー（</a:t>
            </a:r>
            <a:r>
              <a:rPr lang="en-US" altLang="ja-JP" sz="1000" u="sng" dirty="0">
                <a:solidFill>
                  <a:srgbClr val="FF0000"/>
                </a:solidFill>
                <a:latin typeface="メイリオ" panose="020B0604030504040204" pitchFamily="50" charset="-128"/>
                <a:ea typeface="メイリオ" panose="020B0604030504040204" pitchFamily="50" charset="-128"/>
              </a:rPr>
              <a:t>NetBC-30L</a:t>
            </a:r>
            <a:r>
              <a:rPr lang="ja-JP" altLang="en-US" sz="1000" u="sng" dirty="0">
                <a:solidFill>
                  <a:srgbClr val="FF0000"/>
                </a:solidFill>
                <a:latin typeface="メイリオ" panose="020B0604030504040204" pitchFamily="50" charset="-128"/>
                <a:ea typeface="メイリオ" panose="020B0604030504040204" pitchFamily="50" charset="-128"/>
              </a:rPr>
              <a:t>）のバージョンが</a:t>
            </a:r>
            <a:r>
              <a:rPr lang="en-US" altLang="ja-JP" sz="1000" u="sng" dirty="0">
                <a:solidFill>
                  <a:srgbClr val="FF0000"/>
                </a:solidFill>
                <a:latin typeface="メイリオ" panose="020B0604030504040204" pitchFamily="50" charset="-128"/>
                <a:ea typeface="メイリオ" panose="020B0604030504040204" pitchFamily="50" charset="-128"/>
              </a:rPr>
              <a:t>3.5</a:t>
            </a:r>
            <a:r>
              <a:rPr lang="ja-JP" altLang="en-US" sz="1000" u="sng" dirty="0">
                <a:solidFill>
                  <a:srgbClr val="FF0000"/>
                </a:solidFill>
                <a:latin typeface="メイリオ" panose="020B0604030504040204" pitchFamily="50" charset="-128"/>
                <a:ea typeface="メイリオ" panose="020B0604030504040204" pitchFamily="50" charset="-128"/>
              </a:rPr>
              <a:t>以上であることを確認</a:t>
            </a:r>
            <a:endParaRPr lang="en-US" altLang="ja-JP" sz="1000" u="sng" dirty="0">
              <a:solidFill>
                <a:srgbClr val="FF0000"/>
              </a:solidFill>
              <a:latin typeface="メイリオ" panose="020B0604030504040204" pitchFamily="50" charset="-128"/>
              <a:ea typeface="メイリオ" panose="020B0604030504040204" pitchFamily="50" charset="-128"/>
            </a:endParaRPr>
          </a:p>
          <a:p>
            <a:r>
              <a:rPr lang="ja-JP" altLang="en-US" sz="1000" dirty="0">
                <a:latin typeface="メイリオ" panose="020B0604030504040204" pitchFamily="50" charset="-128"/>
                <a:ea typeface="メイリオ" panose="020B0604030504040204" pitchFamily="50" charset="-128"/>
              </a:rPr>
              <a:t>　</a:t>
            </a:r>
            <a:r>
              <a:rPr lang="en-US" altLang="ja-JP" sz="1000" dirty="0">
                <a:latin typeface="メイリオ" panose="020B0604030504040204" pitchFamily="50" charset="-128"/>
                <a:ea typeface="メイリオ" panose="020B0604030504040204" pitchFamily="50" charset="-128"/>
              </a:rPr>
              <a:t>3.5</a:t>
            </a:r>
            <a:r>
              <a:rPr lang="ja-JP" altLang="en-US" sz="1000" dirty="0">
                <a:latin typeface="メイリオ" panose="020B0604030504040204" pitchFamily="50" charset="-128"/>
                <a:ea typeface="メイリオ" panose="020B0604030504040204" pitchFamily="50" charset="-128"/>
              </a:rPr>
              <a:t>未満の場合は弊社</a:t>
            </a:r>
            <a:r>
              <a:rPr lang="en-US" altLang="ja-JP" sz="1000" dirty="0">
                <a:latin typeface="メイリオ" panose="020B0604030504040204" pitchFamily="50" charset="-128"/>
                <a:ea typeface="メイリオ" panose="020B0604030504040204" pitchFamily="50" charset="-128"/>
              </a:rPr>
              <a:t>HP</a:t>
            </a:r>
            <a:r>
              <a:rPr lang="ja-JP" altLang="en-US" sz="1000" dirty="0">
                <a:latin typeface="メイリオ" panose="020B0604030504040204" pitchFamily="50" charset="-128"/>
                <a:ea typeface="メイリオ" panose="020B0604030504040204" pitchFamily="50" charset="-128"/>
              </a:rPr>
              <a:t>よりバージョンアップファイルをダウンロードし、ロガーのバージョンアップを実施してください。</a:t>
            </a:r>
          </a:p>
        </p:txBody>
      </p:sp>
      <p:sp>
        <p:nvSpPr>
          <p:cNvPr id="7" name="テキスト ボックス 6">
            <a:extLst>
              <a:ext uri="{FF2B5EF4-FFF2-40B4-BE49-F238E27FC236}">
                <a16:creationId xmlns:a16="http://schemas.microsoft.com/office/drawing/2014/main" id="{FBE1FA27-B0BF-B235-595F-BDFCCCAD0857}"/>
              </a:ext>
            </a:extLst>
          </p:cNvPr>
          <p:cNvSpPr txBox="1"/>
          <p:nvPr/>
        </p:nvSpPr>
        <p:spPr>
          <a:xfrm>
            <a:off x="690080" y="1087471"/>
            <a:ext cx="7421419" cy="253916"/>
          </a:xfrm>
          <a:prstGeom prst="rect">
            <a:avLst/>
          </a:prstGeom>
          <a:noFill/>
        </p:spPr>
        <p:txBody>
          <a:bodyPr wrap="square" rtlCol="0">
            <a:spAutoFit/>
          </a:bodyPr>
          <a:lstStyle/>
          <a:p>
            <a:r>
              <a:rPr lang="ja-JP" altLang="en-US" sz="1000" dirty="0">
                <a:latin typeface="メイリオ" panose="020B0604030504040204" pitchFamily="50" charset="-128"/>
                <a:ea typeface="メイリオ" panose="020B0604030504040204" pitchFamily="50" charset="-128"/>
              </a:rPr>
              <a:t>傾斜検出部（</a:t>
            </a:r>
            <a:r>
              <a:rPr lang="en-US" altLang="ja-JP" sz="1000" dirty="0">
                <a:latin typeface="メイリオ" panose="020B0604030504040204" pitchFamily="50" charset="-128"/>
                <a:ea typeface="メイリオ" panose="020B0604030504040204" pitchFamily="50" charset="-128"/>
              </a:rPr>
              <a:t>ICM-30</a:t>
            </a:r>
            <a:r>
              <a:rPr lang="ja-JP" altLang="en-US" sz="1000" dirty="0">
                <a:latin typeface="メイリオ" panose="020B0604030504040204" pitchFamily="50" charset="-128"/>
                <a:ea typeface="メイリオ" panose="020B0604030504040204" pitchFamily="50" charset="-128"/>
              </a:rPr>
              <a:t>）交換時に観測データを引き継ぎたい場合は以下の手順で調整してください。</a:t>
            </a:r>
            <a:endParaRPr lang="en-US" altLang="ja-JP" sz="1000" dirty="0">
              <a:latin typeface="メイリオ" panose="020B0604030504040204" pitchFamily="50" charset="-128"/>
              <a:ea typeface="メイリオ" panose="020B0604030504040204" pitchFamily="50" charset="-128"/>
            </a:endParaRPr>
          </a:p>
        </p:txBody>
      </p:sp>
      <p:sp>
        <p:nvSpPr>
          <p:cNvPr id="8" name="テキスト ボックス 7">
            <a:extLst>
              <a:ext uri="{FF2B5EF4-FFF2-40B4-BE49-F238E27FC236}">
                <a16:creationId xmlns:a16="http://schemas.microsoft.com/office/drawing/2014/main" id="{C712950F-43F1-ED27-B1A4-9A8AFB13C05B}"/>
              </a:ext>
            </a:extLst>
          </p:cNvPr>
          <p:cNvSpPr txBox="1"/>
          <p:nvPr/>
        </p:nvSpPr>
        <p:spPr>
          <a:xfrm>
            <a:off x="694955" y="1938986"/>
            <a:ext cx="5060058" cy="2092881"/>
          </a:xfrm>
          <a:prstGeom prst="rect">
            <a:avLst/>
          </a:prstGeom>
          <a:noFill/>
          <a:ln w="12700">
            <a:solidFill>
              <a:schemeClr val="accent1">
                <a:shade val="15000"/>
              </a:schemeClr>
            </a:solidFill>
          </a:ln>
        </p:spPr>
        <p:txBody>
          <a:bodyPr wrap="square" rtlCol="0">
            <a:spAutoFit/>
          </a:bodyPr>
          <a:lstStyle/>
          <a:p>
            <a:pPr marL="228600" indent="-228600">
              <a:buAutoNum type="arabicPeriod"/>
            </a:pPr>
            <a:r>
              <a:rPr lang="ja-JP" altLang="en-US" sz="1000" dirty="0">
                <a:latin typeface="メイリオ" panose="020B0604030504040204" pitchFamily="50" charset="-128"/>
                <a:ea typeface="メイリオ" panose="020B0604030504040204" pitchFamily="50" charset="-128"/>
              </a:rPr>
              <a:t>ロガーの記録を</a:t>
            </a:r>
            <a:r>
              <a:rPr lang="en-US" altLang="ja-JP" sz="1000" dirty="0">
                <a:latin typeface="メイリオ" panose="020B0604030504040204" pitchFamily="50" charset="-128"/>
                <a:ea typeface="メイリオ" panose="020B0604030504040204" pitchFamily="50" charset="-128"/>
              </a:rPr>
              <a:t>OFF</a:t>
            </a:r>
            <a:r>
              <a:rPr lang="ja-JP" altLang="en-US" sz="1000" dirty="0">
                <a:latin typeface="メイリオ" panose="020B0604030504040204" pitchFamily="50" charset="-128"/>
                <a:ea typeface="メイリオ" panose="020B0604030504040204" pitchFamily="50" charset="-128"/>
              </a:rPr>
              <a:t>する</a:t>
            </a:r>
            <a:endParaRPr lang="en-US" altLang="ja-JP" sz="1000" dirty="0">
              <a:latin typeface="メイリオ" panose="020B0604030504040204" pitchFamily="50" charset="-128"/>
              <a:ea typeface="メイリオ" panose="020B0604030504040204" pitchFamily="50" charset="-128"/>
            </a:endParaRPr>
          </a:p>
          <a:p>
            <a:pPr marL="228600" indent="-228600">
              <a:buAutoNum type="arabicPeriod"/>
            </a:pPr>
            <a:r>
              <a:rPr lang="ja-JP" altLang="en-US" sz="1000" dirty="0">
                <a:latin typeface="メイリオ" panose="020B0604030504040204" pitchFamily="50" charset="-128"/>
                <a:ea typeface="メイリオ" panose="020B0604030504040204" pitchFamily="50" charset="-128"/>
              </a:rPr>
              <a:t>記録データを確認し、該当センサの</a:t>
            </a:r>
            <a:r>
              <a:rPr lang="en-US" altLang="ja-JP" sz="1000" dirty="0">
                <a:latin typeface="メイリオ" panose="020B0604030504040204" pitchFamily="50" charset="-128"/>
                <a:ea typeface="メイリオ" panose="020B0604030504040204" pitchFamily="50" charset="-128"/>
              </a:rPr>
              <a:t>X</a:t>
            </a:r>
            <a:r>
              <a:rPr lang="ja-JP" altLang="en-US" sz="1000" dirty="0">
                <a:latin typeface="メイリオ" panose="020B0604030504040204" pitchFamily="50" charset="-128"/>
                <a:ea typeface="メイリオ" panose="020B0604030504040204" pitchFamily="50" charset="-128"/>
              </a:rPr>
              <a:t>軸角度</a:t>
            </a:r>
            <a:r>
              <a:rPr lang="en-US" altLang="ja-JP" sz="1000" dirty="0">
                <a:latin typeface="メイリオ" panose="020B0604030504040204" pitchFamily="50" charset="-128"/>
                <a:ea typeface="メイリオ" panose="020B0604030504040204" pitchFamily="50" charset="-128"/>
              </a:rPr>
              <a:t>/Y</a:t>
            </a:r>
            <a:r>
              <a:rPr lang="ja-JP" altLang="en-US" sz="1000" dirty="0">
                <a:latin typeface="メイリオ" panose="020B0604030504040204" pitchFamily="50" charset="-128"/>
                <a:ea typeface="メイリオ" panose="020B0604030504040204" pitchFamily="50" charset="-128"/>
              </a:rPr>
              <a:t>軸角度の値を控える</a:t>
            </a:r>
            <a:r>
              <a:rPr lang="ja-JP" altLang="en-US" sz="1000" dirty="0">
                <a:solidFill>
                  <a:srgbClr val="FF0000"/>
                </a:solidFill>
                <a:latin typeface="メイリオ" panose="020B0604030504040204" pitchFamily="50" charset="-128"/>
                <a:ea typeface="メイリオ" panose="020B0604030504040204" pitchFamily="50" charset="-128"/>
              </a:rPr>
              <a:t>（</a:t>
            </a:r>
            <a:r>
              <a:rPr lang="en-US" altLang="ja-JP" sz="1000" dirty="0">
                <a:solidFill>
                  <a:srgbClr val="FF0000"/>
                </a:solidFill>
                <a:latin typeface="メイリオ" panose="020B0604030504040204" pitchFamily="50" charset="-128"/>
                <a:ea typeface="メイリオ" panose="020B0604030504040204" pitchFamily="50" charset="-128"/>
              </a:rPr>
              <a:t>※1</a:t>
            </a:r>
            <a:r>
              <a:rPr lang="ja-JP" altLang="en-US" sz="1000" dirty="0">
                <a:solidFill>
                  <a:srgbClr val="FF0000"/>
                </a:solidFill>
                <a:latin typeface="メイリオ" panose="020B0604030504040204" pitchFamily="50" charset="-128"/>
                <a:ea typeface="メイリオ" panose="020B0604030504040204" pitchFamily="50" charset="-128"/>
              </a:rPr>
              <a:t>）</a:t>
            </a:r>
            <a:endParaRPr lang="en-US" altLang="ja-JP" sz="1000" dirty="0">
              <a:solidFill>
                <a:srgbClr val="FF0000"/>
              </a:solidFill>
              <a:latin typeface="メイリオ" panose="020B0604030504040204" pitchFamily="50" charset="-128"/>
              <a:ea typeface="メイリオ" panose="020B0604030504040204" pitchFamily="50" charset="-128"/>
            </a:endParaRPr>
          </a:p>
          <a:p>
            <a:pPr marL="228600" indent="-228600">
              <a:buAutoNum type="arabicPeriod"/>
            </a:pPr>
            <a:r>
              <a:rPr lang="ja-JP" altLang="en-US" sz="1000" dirty="0">
                <a:latin typeface="メイリオ" panose="020B0604030504040204" pitchFamily="50" charset="-128"/>
                <a:ea typeface="メイリオ" panose="020B0604030504040204" pitchFamily="50" charset="-128"/>
              </a:rPr>
              <a:t>交換する地点の無線部電源を遮断する（</a:t>
            </a:r>
            <a:r>
              <a:rPr lang="en-US" altLang="ja-JP" sz="1000" dirty="0">
                <a:latin typeface="メイリオ" panose="020B0604030504040204" pitchFamily="50" charset="-128"/>
                <a:ea typeface="メイリオ" panose="020B0604030504040204" pitchFamily="50" charset="-128"/>
              </a:rPr>
              <a:t>SPU</a:t>
            </a:r>
            <a:r>
              <a:rPr lang="ja-JP" altLang="en-US" sz="1000" dirty="0">
                <a:latin typeface="メイリオ" panose="020B0604030504040204" pitchFamily="50" charset="-128"/>
                <a:ea typeface="メイリオ" panose="020B0604030504040204" pitchFamily="50" charset="-128"/>
              </a:rPr>
              <a:t>およびメイン</a:t>
            </a:r>
            <a:r>
              <a:rPr lang="en-US" altLang="ja-JP" sz="1000" dirty="0">
                <a:latin typeface="メイリオ" panose="020B0604030504040204" pitchFamily="50" charset="-128"/>
                <a:ea typeface="メイリオ" panose="020B0604030504040204" pitchFamily="50" charset="-128"/>
              </a:rPr>
              <a:t>/</a:t>
            </a:r>
            <a:r>
              <a:rPr lang="ja-JP" altLang="en-US" sz="1000" dirty="0">
                <a:latin typeface="メイリオ" panose="020B0604030504040204" pitchFamily="50" charset="-128"/>
                <a:ea typeface="メイリオ" panose="020B0604030504040204" pitchFamily="50" charset="-128"/>
              </a:rPr>
              <a:t>サブ電池を外す）</a:t>
            </a:r>
            <a:endParaRPr lang="en-US" altLang="ja-JP" sz="1000" dirty="0">
              <a:latin typeface="メイリオ" panose="020B0604030504040204" pitchFamily="50" charset="-128"/>
              <a:ea typeface="メイリオ" panose="020B0604030504040204" pitchFamily="50" charset="-128"/>
            </a:endParaRPr>
          </a:p>
          <a:p>
            <a:pPr marL="228600" indent="-228600">
              <a:buAutoNum type="arabicPeriod"/>
            </a:pPr>
            <a:r>
              <a:rPr lang="ja-JP" altLang="en-US" sz="1000" dirty="0">
                <a:latin typeface="メイリオ" panose="020B0604030504040204" pitchFamily="50" charset="-128"/>
                <a:ea typeface="メイリオ" panose="020B0604030504040204" pitchFamily="50" charset="-128"/>
              </a:rPr>
              <a:t>傾斜検出部（</a:t>
            </a:r>
            <a:r>
              <a:rPr lang="en-US" altLang="ja-JP" sz="1000" dirty="0">
                <a:latin typeface="メイリオ" panose="020B0604030504040204" pitchFamily="50" charset="-128"/>
                <a:ea typeface="メイリオ" panose="020B0604030504040204" pitchFamily="50" charset="-128"/>
              </a:rPr>
              <a:t>ICM-30</a:t>
            </a:r>
            <a:r>
              <a:rPr lang="ja-JP" altLang="en-US" sz="1000" dirty="0">
                <a:latin typeface="メイリオ" panose="020B0604030504040204" pitchFamily="50" charset="-128"/>
                <a:ea typeface="メイリオ" panose="020B0604030504040204" pitchFamily="50" charset="-128"/>
              </a:rPr>
              <a:t>）を交換する</a:t>
            </a:r>
            <a:endParaRPr lang="en-US" altLang="ja-JP" sz="1000" dirty="0">
              <a:latin typeface="メイリオ" panose="020B0604030504040204" pitchFamily="50" charset="-128"/>
              <a:ea typeface="メイリオ" panose="020B0604030504040204" pitchFamily="50" charset="-128"/>
            </a:endParaRPr>
          </a:p>
          <a:p>
            <a:pPr marL="228600" indent="-228600">
              <a:buAutoNum type="arabicPeriod"/>
            </a:pPr>
            <a:r>
              <a:rPr lang="ja-JP" altLang="en-US" sz="1000" dirty="0">
                <a:latin typeface="メイリオ" panose="020B0604030504040204" pitchFamily="50" charset="-128"/>
                <a:ea typeface="メイリオ" panose="020B0604030504040204" pitchFamily="50" charset="-128"/>
              </a:rPr>
              <a:t>無線部の電源を復旧する</a:t>
            </a:r>
            <a:endParaRPr lang="en-US" altLang="ja-JP" sz="1000" dirty="0">
              <a:latin typeface="メイリオ" panose="020B0604030504040204" pitchFamily="50" charset="-128"/>
              <a:ea typeface="メイリオ" panose="020B0604030504040204" pitchFamily="50" charset="-128"/>
            </a:endParaRPr>
          </a:p>
          <a:p>
            <a:pPr marL="228600" indent="-228600">
              <a:buAutoNum type="arabicPeriod"/>
            </a:pPr>
            <a:r>
              <a:rPr lang="ja-JP" altLang="en-US" sz="1000" dirty="0">
                <a:latin typeface="メイリオ" panose="020B0604030504040204" pitchFamily="50" charset="-128"/>
                <a:ea typeface="メイリオ" panose="020B0604030504040204" pitchFamily="50" charset="-128"/>
              </a:rPr>
              <a:t>ロガーの無線メニューから交換したセンサの個別ゼロリセットを行う</a:t>
            </a:r>
            <a:r>
              <a:rPr lang="ja-JP" altLang="en-US" sz="1000" dirty="0">
                <a:solidFill>
                  <a:srgbClr val="FF0000"/>
                </a:solidFill>
                <a:latin typeface="メイリオ" panose="020B0604030504040204" pitchFamily="50" charset="-128"/>
                <a:ea typeface="メイリオ" panose="020B0604030504040204" pitchFamily="50" charset="-128"/>
              </a:rPr>
              <a:t>（</a:t>
            </a:r>
            <a:r>
              <a:rPr lang="en-US" altLang="ja-JP" sz="1000" dirty="0">
                <a:solidFill>
                  <a:srgbClr val="FF0000"/>
                </a:solidFill>
                <a:latin typeface="メイリオ" panose="020B0604030504040204" pitchFamily="50" charset="-128"/>
                <a:ea typeface="メイリオ" panose="020B0604030504040204" pitchFamily="50" charset="-128"/>
              </a:rPr>
              <a:t>※2</a:t>
            </a:r>
            <a:r>
              <a:rPr lang="ja-JP" altLang="en-US" sz="1000" dirty="0">
                <a:solidFill>
                  <a:srgbClr val="FF0000"/>
                </a:solidFill>
                <a:latin typeface="メイリオ" panose="020B0604030504040204" pitchFamily="50" charset="-128"/>
                <a:ea typeface="メイリオ" panose="020B0604030504040204" pitchFamily="50" charset="-128"/>
              </a:rPr>
              <a:t>）</a:t>
            </a:r>
            <a:endParaRPr lang="en-US" altLang="ja-JP" sz="1000" dirty="0">
              <a:solidFill>
                <a:srgbClr val="FF0000"/>
              </a:solidFill>
              <a:latin typeface="メイリオ" panose="020B0604030504040204" pitchFamily="50" charset="-128"/>
              <a:ea typeface="メイリオ" panose="020B0604030504040204" pitchFamily="50" charset="-128"/>
            </a:endParaRPr>
          </a:p>
          <a:p>
            <a:pPr marL="228600" indent="-228600">
              <a:buAutoNum type="arabicPeriod"/>
            </a:pPr>
            <a:r>
              <a:rPr lang="ja-JP" altLang="en-US" sz="1000" dirty="0">
                <a:latin typeface="メイリオ" panose="020B0604030504040204" pitchFamily="50" charset="-128"/>
                <a:ea typeface="メイリオ" panose="020B0604030504040204" pitchFamily="50" charset="-128"/>
              </a:rPr>
              <a:t>傾斜データ調整</a:t>
            </a:r>
            <a:endParaRPr lang="en-US" altLang="ja-JP" sz="1000" dirty="0">
              <a:latin typeface="メイリオ" panose="020B0604030504040204" pitchFamily="50" charset="-128"/>
              <a:ea typeface="メイリオ" panose="020B0604030504040204" pitchFamily="50" charset="-128"/>
            </a:endParaRPr>
          </a:p>
          <a:p>
            <a:r>
              <a:rPr lang="ja-JP" altLang="en-US" sz="1000" dirty="0">
                <a:latin typeface="メイリオ" panose="020B0604030504040204" pitchFamily="50" charset="-128"/>
                <a:ea typeface="メイリオ" panose="020B0604030504040204" pitchFamily="50" charset="-128"/>
              </a:rPr>
              <a:t>　　①メンテナンスメニュー内の「ｹｲｼｬﾃﾞｰﾀﾁｮｳｾｲ」→「ｹﾞﾝｻﾞｲﾃﾞｰﾀｼｭﾄｸ」で</a:t>
            </a:r>
            <a:endParaRPr lang="en-US" altLang="ja-JP" sz="1000" dirty="0">
              <a:latin typeface="メイリオ" panose="020B0604030504040204" pitchFamily="50" charset="-128"/>
              <a:ea typeface="メイリオ" panose="020B0604030504040204" pitchFamily="50" charset="-128"/>
            </a:endParaRPr>
          </a:p>
          <a:p>
            <a:r>
              <a:rPr lang="ja-JP" altLang="en-US" sz="1000" dirty="0">
                <a:latin typeface="メイリオ" panose="020B0604030504040204" pitchFamily="50" charset="-128"/>
                <a:ea typeface="メイリオ" panose="020B0604030504040204" pitchFamily="50" charset="-128"/>
              </a:rPr>
              <a:t>　　　現在の値を取得</a:t>
            </a:r>
            <a:r>
              <a:rPr lang="ja-JP" altLang="en-US" sz="1000" dirty="0">
                <a:solidFill>
                  <a:srgbClr val="FF0000"/>
                </a:solidFill>
                <a:latin typeface="メイリオ" panose="020B0604030504040204" pitchFamily="50" charset="-128"/>
                <a:ea typeface="メイリオ" panose="020B0604030504040204" pitchFamily="50" charset="-128"/>
              </a:rPr>
              <a:t>（</a:t>
            </a:r>
            <a:r>
              <a:rPr lang="en-US" altLang="ja-JP" sz="1000" dirty="0">
                <a:solidFill>
                  <a:srgbClr val="FF0000"/>
                </a:solidFill>
                <a:latin typeface="メイリオ" panose="020B0604030504040204" pitchFamily="50" charset="-128"/>
                <a:ea typeface="メイリオ" panose="020B0604030504040204" pitchFamily="50" charset="-128"/>
              </a:rPr>
              <a:t>※3</a:t>
            </a:r>
            <a:r>
              <a:rPr lang="ja-JP" altLang="en-US" sz="1000" dirty="0">
                <a:solidFill>
                  <a:srgbClr val="FF0000"/>
                </a:solidFill>
                <a:latin typeface="メイリオ" panose="020B0604030504040204" pitchFamily="50" charset="-128"/>
                <a:ea typeface="メイリオ" panose="020B0604030504040204" pitchFamily="50" charset="-128"/>
              </a:rPr>
              <a:t>）</a:t>
            </a:r>
            <a:endParaRPr lang="en-US" altLang="ja-JP" sz="1000" dirty="0">
              <a:solidFill>
                <a:srgbClr val="FF0000"/>
              </a:solidFill>
              <a:latin typeface="メイリオ" panose="020B0604030504040204" pitchFamily="50" charset="-128"/>
              <a:ea typeface="メイリオ" panose="020B0604030504040204" pitchFamily="50" charset="-128"/>
            </a:endParaRPr>
          </a:p>
          <a:p>
            <a:r>
              <a:rPr lang="ja-JP" altLang="en-US" sz="1000" dirty="0">
                <a:latin typeface="メイリオ" panose="020B0604030504040204" pitchFamily="50" charset="-128"/>
                <a:ea typeface="メイリオ" panose="020B0604030504040204" pitchFamily="50" charset="-128"/>
              </a:rPr>
              <a:t>　　②「ﾁｮｳｾｲｾﾝｻｾﾝﾀｸ」で該当のセンサを選択</a:t>
            </a:r>
            <a:endParaRPr lang="en-US" altLang="ja-JP" sz="1000" dirty="0">
              <a:latin typeface="メイリオ" panose="020B0604030504040204" pitchFamily="50" charset="-128"/>
              <a:ea typeface="メイリオ" panose="020B0604030504040204" pitchFamily="50" charset="-128"/>
            </a:endParaRPr>
          </a:p>
          <a:p>
            <a:r>
              <a:rPr lang="ja-JP" altLang="en-US" sz="1000" dirty="0">
                <a:latin typeface="メイリオ" panose="020B0604030504040204" pitchFamily="50" charset="-128"/>
                <a:ea typeface="メイリオ" panose="020B0604030504040204" pitchFamily="50" charset="-128"/>
              </a:rPr>
              <a:t>　　③</a:t>
            </a:r>
            <a:r>
              <a:rPr lang="en-US" altLang="ja-JP" sz="1000" dirty="0">
                <a:latin typeface="メイリオ" panose="020B0604030504040204" pitchFamily="50" charset="-128"/>
                <a:ea typeface="メイリオ" panose="020B0604030504040204" pitchFamily="50" charset="-128"/>
              </a:rPr>
              <a:t>X</a:t>
            </a:r>
            <a:r>
              <a:rPr lang="ja-JP" altLang="en-US" sz="1000" dirty="0">
                <a:latin typeface="メイリオ" panose="020B0604030504040204" pitchFamily="50" charset="-128"/>
                <a:ea typeface="メイリオ" panose="020B0604030504040204" pitchFamily="50" charset="-128"/>
              </a:rPr>
              <a:t>軸角度</a:t>
            </a:r>
            <a:r>
              <a:rPr lang="en-US" altLang="ja-JP" sz="1000" dirty="0">
                <a:latin typeface="メイリオ" panose="020B0604030504040204" pitchFamily="50" charset="-128"/>
                <a:ea typeface="メイリオ" panose="020B0604030504040204" pitchFamily="50" charset="-128"/>
              </a:rPr>
              <a:t>/Y</a:t>
            </a:r>
            <a:r>
              <a:rPr lang="ja-JP" altLang="en-US" sz="1000" dirty="0">
                <a:latin typeface="メイリオ" panose="020B0604030504040204" pitchFamily="50" charset="-128"/>
                <a:ea typeface="メイリオ" panose="020B0604030504040204" pitchFamily="50" charset="-128"/>
              </a:rPr>
              <a:t>軸角度を合わせたい値に変更する</a:t>
            </a:r>
            <a:endParaRPr lang="en-US" altLang="ja-JP" sz="1000" dirty="0">
              <a:latin typeface="メイリオ" panose="020B0604030504040204" pitchFamily="50" charset="-128"/>
              <a:ea typeface="メイリオ" panose="020B0604030504040204" pitchFamily="50" charset="-128"/>
            </a:endParaRPr>
          </a:p>
          <a:p>
            <a:r>
              <a:rPr lang="en-US" altLang="ja-JP" sz="1000" dirty="0">
                <a:latin typeface="メイリオ" panose="020B0604030504040204" pitchFamily="50" charset="-128"/>
                <a:ea typeface="メイリオ" panose="020B0604030504040204" pitchFamily="50" charset="-128"/>
              </a:rPr>
              <a:t>6.</a:t>
            </a:r>
            <a:r>
              <a:rPr lang="ja-JP" altLang="en-US" sz="1000" dirty="0">
                <a:latin typeface="メイリオ" panose="020B0604030504040204" pitchFamily="50" charset="-128"/>
                <a:ea typeface="メイリオ" panose="020B0604030504040204" pitchFamily="50" charset="-128"/>
              </a:rPr>
              <a:t>　再度「ｹﾞﾝｻﾞｲﾃﾞｰﾀｼｭﾄｸ」で現在データを取得し、変更されていることを確認する</a:t>
            </a:r>
            <a:endParaRPr lang="en-US" altLang="ja-JP" sz="1000" dirty="0">
              <a:latin typeface="メイリオ" panose="020B0604030504040204" pitchFamily="50" charset="-128"/>
              <a:ea typeface="メイリオ" panose="020B0604030504040204" pitchFamily="50" charset="-128"/>
            </a:endParaRPr>
          </a:p>
          <a:p>
            <a:r>
              <a:rPr lang="en-US" altLang="ja-JP" sz="1000" dirty="0">
                <a:latin typeface="メイリオ" panose="020B0604030504040204" pitchFamily="50" charset="-128"/>
                <a:ea typeface="メイリオ" panose="020B0604030504040204" pitchFamily="50" charset="-128"/>
              </a:rPr>
              <a:t>7.</a:t>
            </a:r>
            <a:r>
              <a:rPr lang="ja-JP" altLang="en-US" sz="1000" dirty="0">
                <a:latin typeface="メイリオ" panose="020B0604030504040204" pitchFamily="50" charset="-128"/>
                <a:ea typeface="メイリオ" panose="020B0604030504040204" pitchFamily="50" charset="-128"/>
              </a:rPr>
              <a:t>　ロガーの記録を</a:t>
            </a:r>
            <a:r>
              <a:rPr lang="en-US" altLang="ja-JP" sz="1000" dirty="0">
                <a:latin typeface="メイリオ" panose="020B0604030504040204" pitchFamily="50" charset="-128"/>
                <a:ea typeface="メイリオ" panose="020B0604030504040204" pitchFamily="50" charset="-128"/>
              </a:rPr>
              <a:t>ON</a:t>
            </a:r>
            <a:r>
              <a:rPr lang="ja-JP" altLang="en-US" sz="1000" dirty="0">
                <a:latin typeface="メイリオ" panose="020B0604030504040204" pitchFamily="50" charset="-128"/>
                <a:ea typeface="メイリオ" panose="020B0604030504040204" pitchFamily="50" charset="-128"/>
              </a:rPr>
              <a:t>する</a:t>
            </a:r>
          </a:p>
        </p:txBody>
      </p:sp>
      <p:sp>
        <p:nvSpPr>
          <p:cNvPr id="10" name="テキスト ボックス 9">
            <a:extLst>
              <a:ext uri="{FF2B5EF4-FFF2-40B4-BE49-F238E27FC236}">
                <a16:creationId xmlns:a16="http://schemas.microsoft.com/office/drawing/2014/main" id="{B920A15F-2F3E-1326-9E8F-67B49AD32F7C}"/>
              </a:ext>
            </a:extLst>
          </p:cNvPr>
          <p:cNvSpPr txBox="1"/>
          <p:nvPr/>
        </p:nvSpPr>
        <p:spPr>
          <a:xfrm>
            <a:off x="669350" y="4174386"/>
            <a:ext cx="8179682" cy="707886"/>
          </a:xfrm>
          <a:prstGeom prst="rect">
            <a:avLst/>
          </a:prstGeom>
          <a:noFill/>
        </p:spPr>
        <p:txBody>
          <a:bodyPr wrap="square" rtlCol="0">
            <a:spAutoFit/>
          </a:bodyPr>
          <a:lstStyle/>
          <a:p>
            <a:r>
              <a:rPr lang="ja-JP" altLang="en-US" sz="1000" dirty="0">
                <a:latin typeface="メイリオ" panose="020B0604030504040204" pitchFamily="50" charset="-128"/>
                <a:ea typeface="メイリオ" panose="020B0604030504040204" pitchFamily="50" charset="-128"/>
              </a:rPr>
              <a:t>上記の手順で傾斜データの引き継ぎが可能ですが「経時変動」はリセットされます。</a:t>
            </a:r>
            <a:endParaRPr lang="en-US" altLang="ja-JP" sz="1000" dirty="0">
              <a:latin typeface="メイリオ" panose="020B0604030504040204" pitchFamily="50" charset="-128"/>
              <a:ea typeface="メイリオ" panose="020B0604030504040204" pitchFamily="50" charset="-128"/>
            </a:endParaRPr>
          </a:p>
          <a:p>
            <a:endParaRPr lang="en-US" altLang="ja-JP" sz="1000" dirty="0">
              <a:latin typeface="メイリオ" panose="020B0604030504040204" pitchFamily="50" charset="-128"/>
              <a:ea typeface="メイリオ" panose="020B0604030504040204" pitchFamily="50" charset="-128"/>
            </a:endParaRPr>
          </a:p>
          <a:p>
            <a:r>
              <a:rPr lang="ja-JP" altLang="en-US" sz="1000" dirty="0">
                <a:latin typeface="メイリオ" panose="020B0604030504040204" pitchFamily="50" charset="-128"/>
                <a:ea typeface="メイリオ" panose="020B0604030504040204" pitchFamily="50" charset="-128"/>
              </a:rPr>
              <a:t>また、経時警報を活用している場合は、交換対象の既設センサ傾斜角度がすでに閾値を超過している場合に</a:t>
            </a:r>
            <a:endParaRPr lang="en-US" altLang="ja-JP" sz="1000" dirty="0">
              <a:latin typeface="メイリオ" panose="020B0604030504040204" pitchFamily="50" charset="-128"/>
              <a:ea typeface="メイリオ" panose="020B0604030504040204" pitchFamily="50" charset="-128"/>
            </a:endParaRPr>
          </a:p>
          <a:p>
            <a:r>
              <a:rPr lang="ja-JP" altLang="en-US" sz="1000" dirty="0">
                <a:latin typeface="メイリオ" panose="020B0604030504040204" pitchFamily="50" charset="-128"/>
                <a:ea typeface="メイリオ" panose="020B0604030504040204" pitchFamily="50" charset="-128"/>
              </a:rPr>
              <a:t>検出部交換後、再度発報してしまいますので記録再開前に経時変動リセットを実行してください。</a:t>
            </a:r>
            <a:endParaRPr lang="en-US" altLang="ja-JP" sz="1000" dirty="0">
              <a:latin typeface="メイリオ" panose="020B0604030504040204" pitchFamily="50" charset="-128"/>
              <a:ea typeface="メイリオ" panose="020B0604030504040204" pitchFamily="50" charset="-128"/>
            </a:endParaRPr>
          </a:p>
        </p:txBody>
      </p:sp>
      <p:sp>
        <p:nvSpPr>
          <p:cNvPr id="11" name="テキスト ボックス 10">
            <a:extLst>
              <a:ext uri="{FF2B5EF4-FFF2-40B4-BE49-F238E27FC236}">
                <a16:creationId xmlns:a16="http://schemas.microsoft.com/office/drawing/2014/main" id="{2CA2FE20-CFE6-D9C7-996D-BC1E59864922}"/>
              </a:ext>
            </a:extLst>
          </p:cNvPr>
          <p:cNvSpPr txBox="1"/>
          <p:nvPr/>
        </p:nvSpPr>
        <p:spPr>
          <a:xfrm>
            <a:off x="5666543" y="1958184"/>
            <a:ext cx="4047728" cy="2154436"/>
          </a:xfrm>
          <a:prstGeom prst="rect">
            <a:avLst/>
          </a:prstGeom>
          <a:noFill/>
          <a:ln w="12700">
            <a:noFill/>
          </a:ln>
        </p:spPr>
        <p:txBody>
          <a:bodyPr wrap="square" rtlCol="0">
            <a:spAutoFit/>
          </a:bodyPr>
          <a:lstStyle/>
          <a:p>
            <a:r>
              <a:rPr lang="ja-JP" altLang="en-US" sz="1000" dirty="0">
                <a:solidFill>
                  <a:srgbClr val="FF0000"/>
                </a:solidFill>
                <a:latin typeface="メイリオ" panose="020B0604030504040204" pitchFamily="50" charset="-128"/>
                <a:ea typeface="メイリオ" panose="020B0604030504040204" pitchFamily="50" charset="-128"/>
              </a:rPr>
              <a:t>（</a:t>
            </a:r>
            <a:r>
              <a:rPr lang="en-US" altLang="ja-JP" sz="1000" dirty="0">
                <a:solidFill>
                  <a:srgbClr val="FF0000"/>
                </a:solidFill>
                <a:latin typeface="メイリオ" panose="020B0604030504040204" pitchFamily="50" charset="-128"/>
                <a:ea typeface="メイリオ" panose="020B0604030504040204" pitchFamily="50" charset="-128"/>
              </a:rPr>
              <a:t>※1</a:t>
            </a:r>
            <a:r>
              <a:rPr lang="ja-JP" altLang="en-US" sz="1000" dirty="0">
                <a:solidFill>
                  <a:srgbClr val="FF0000"/>
                </a:solidFill>
                <a:latin typeface="メイリオ" panose="020B0604030504040204" pitchFamily="50" charset="-128"/>
                <a:ea typeface="メイリオ" panose="020B0604030504040204" pitchFamily="50" charset="-128"/>
              </a:rPr>
              <a:t>）　異常データとなる前まで遡って確認する</a:t>
            </a:r>
            <a:endParaRPr lang="en-US" altLang="ja-JP" sz="1000" dirty="0">
              <a:solidFill>
                <a:srgbClr val="FF0000"/>
              </a:solidFill>
              <a:latin typeface="メイリオ" panose="020B0604030504040204" pitchFamily="50" charset="-128"/>
              <a:ea typeface="メイリオ" panose="020B0604030504040204" pitchFamily="50" charset="-128"/>
            </a:endParaRPr>
          </a:p>
          <a:p>
            <a:endParaRPr lang="en-US" altLang="ja-JP" sz="1000" dirty="0">
              <a:solidFill>
                <a:srgbClr val="FF0000"/>
              </a:solidFill>
              <a:latin typeface="メイリオ" panose="020B0604030504040204" pitchFamily="50" charset="-128"/>
              <a:ea typeface="メイリオ" panose="020B0604030504040204" pitchFamily="50" charset="-128"/>
            </a:endParaRPr>
          </a:p>
          <a:p>
            <a:r>
              <a:rPr lang="ja-JP" altLang="en-US" sz="1000" dirty="0">
                <a:solidFill>
                  <a:srgbClr val="FF0000"/>
                </a:solidFill>
                <a:latin typeface="メイリオ" panose="020B0604030504040204" pitchFamily="50" charset="-128"/>
                <a:ea typeface="メイリオ" panose="020B0604030504040204" pitchFamily="50" charset="-128"/>
              </a:rPr>
              <a:t>（</a:t>
            </a:r>
            <a:r>
              <a:rPr lang="en-US" altLang="ja-JP" sz="1000" dirty="0">
                <a:solidFill>
                  <a:srgbClr val="FF0000"/>
                </a:solidFill>
                <a:latin typeface="メイリオ" panose="020B0604030504040204" pitchFamily="50" charset="-128"/>
                <a:ea typeface="メイリオ" panose="020B0604030504040204" pitchFamily="50" charset="-128"/>
              </a:rPr>
              <a:t>※2</a:t>
            </a:r>
            <a:r>
              <a:rPr lang="ja-JP" altLang="en-US" sz="1000" dirty="0">
                <a:solidFill>
                  <a:srgbClr val="FF0000"/>
                </a:solidFill>
                <a:latin typeface="メイリオ" panose="020B0604030504040204" pitchFamily="50" charset="-128"/>
                <a:ea typeface="メイリオ" panose="020B0604030504040204" pitchFamily="50" charset="-128"/>
              </a:rPr>
              <a:t>）　必須ではないが手順</a:t>
            </a:r>
            <a:r>
              <a:rPr lang="en-US" altLang="ja-JP" sz="1000" dirty="0">
                <a:solidFill>
                  <a:srgbClr val="FF0000"/>
                </a:solidFill>
                <a:latin typeface="メイリオ" panose="020B0604030504040204" pitchFamily="50" charset="-128"/>
                <a:ea typeface="メイリオ" panose="020B0604030504040204" pitchFamily="50" charset="-128"/>
              </a:rPr>
              <a:t>7-</a:t>
            </a:r>
            <a:r>
              <a:rPr lang="ja-JP" altLang="en-US" sz="1000" dirty="0">
                <a:solidFill>
                  <a:srgbClr val="FF0000"/>
                </a:solidFill>
                <a:latin typeface="メイリオ" panose="020B0604030504040204" pitchFamily="50" charset="-128"/>
                <a:ea typeface="メイリオ" panose="020B0604030504040204" pitchFamily="50" charset="-128"/>
              </a:rPr>
              <a:t>③で調整する際に調整不可と</a:t>
            </a:r>
            <a:endParaRPr lang="en-US" altLang="ja-JP" sz="1000" dirty="0">
              <a:solidFill>
                <a:srgbClr val="FF0000"/>
              </a:solidFill>
              <a:latin typeface="メイリオ" panose="020B0604030504040204" pitchFamily="50" charset="-128"/>
              <a:ea typeface="メイリオ" panose="020B0604030504040204" pitchFamily="50" charset="-128"/>
            </a:endParaRPr>
          </a:p>
          <a:p>
            <a:r>
              <a:rPr lang="ja-JP" altLang="en-US" sz="1000" dirty="0">
                <a:solidFill>
                  <a:srgbClr val="FF0000"/>
                </a:solidFill>
                <a:latin typeface="メイリオ" panose="020B0604030504040204" pitchFamily="50" charset="-128"/>
                <a:ea typeface="メイリオ" panose="020B0604030504040204" pitchFamily="50" charset="-128"/>
              </a:rPr>
              <a:t>　　　　  なる場合があるため、 </a:t>
            </a:r>
            <a:r>
              <a:rPr lang="en-US" altLang="ja-JP" sz="1000" dirty="0">
                <a:solidFill>
                  <a:srgbClr val="FF0000"/>
                </a:solidFill>
                <a:latin typeface="メイリオ" panose="020B0604030504040204" pitchFamily="50" charset="-128"/>
                <a:ea typeface="メイリオ" panose="020B0604030504040204" pitchFamily="50" charset="-128"/>
              </a:rPr>
              <a:t>7-</a:t>
            </a:r>
            <a:r>
              <a:rPr lang="ja-JP" altLang="en-US" sz="1000" dirty="0">
                <a:solidFill>
                  <a:srgbClr val="FF0000"/>
                </a:solidFill>
                <a:latin typeface="メイリオ" panose="020B0604030504040204" pitchFamily="50" charset="-128"/>
                <a:ea typeface="メイリオ" panose="020B0604030504040204" pitchFamily="50" charset="-128"/>
              </a:rPr>
              <a:t>①で取得した値が</a:t>
            </a:r>
            <a:endParaRPr lang="en-US" altLang="ja-JP" sz="1000" dirty="0">
              <a:solidFill>
                <a:srgbClr val="FF0000"/>
              </a:solidFill>
              <a:latin typeface="メイリオ" panose="020B0604030504040204" pitchFamily="50" charset="-128"/>
              <a:ea typeface="メイリオ" panose="020B0604030504040204" pitchFamily="50" charset="-128"/>
            </a:endParaRPr>
          </a:p>
          <a:p>
            <a:r>
              <a:rPr lang="ja-JP" altLang="en-US" sz="1000" dirty="0">
                <a:solidFill>
                  <a:srgbClr val="FF0000"/>
                </a:solidFill>
                <a:latin typeface="メイリオ" panose="020B0604030504040204" pitchFamily="50" charset="-128"/>
                <a:ea typeface="メイリオ" panose="020B0604030504040204" pitchFamily="50" charset="-128"/>
              </a:rPr>
              <a:t>　　　　（既存センサの計測値＋オフセット＝</a:t>
            </a:r>
            <a:r>
              <a:rPr lang="en-US" altLang="ja-JP" sz="1000" dirty="0">
                <a:solidFill>
                  <a:srgbClr val="FF0000"/>
                </a:solidFill>
                <a:latin typeface="メイリオ" panose="020B0604030504040204" pitchFamily="50" charset="-128"/>
                <a:ea typeface="メイリオ" panose="020B0604030504040204" pitchFamily="50" charset="-128"/>
              </a:rPr>
              <a:t>30°</a:t>
            </a:r>
            <a:r>
              <a:rPr lang="ja-JP" altLang="en-US" sz="1000" dirty="0">
                <a:solidFill>
                  <a:srgbClr val="FF0000"/>
                </a:solidFill>
                <a:latin typeface="メイリオ" panose="020B0604030504040204" pitchFamily="50" charset="-128"/>
                <a:ea typeface="メイリオ" panose="020B0604030504040204" pitchFamily="50" charset="-128"/>
              </a:rPr>
              <a:t>以上）の場合に</a:t>
            </a:r>
            <a:endParaRPr lang="en-US" altLang="ja-JP" sz="1000" dirty="0">
              <a:solidFill>
                <a:srgbClr val="FF0000"/>
              </a:solidFill>
              <a:latin typeface="メイリオ" panose="020B0604030504040204" pitchFamily="50" charset="-128"/>
              <a:ea typeface="メイリオ" panose="020B0604030504040204" pitchFamily="50" charset="-128"/>
            </a:endParaRPr>
          </a:p>
          <a:p>
            <a:r>
              <a:rPr lang="ja-JP" altLang="en-US" sz="1000" dirty="0">
                <a:solidFill>
                  <a:srgbClr val="FF0000"/>
                </a:solidFill>
                <a:latin typeface="メイリオ" panose="020B0604030504040204" pitchFamily="50" charset="-128"/>
                <a:ea typeface="メイリオ" panose="020B0604030504040204" pitchFamily="50" charset="-128"/>
              </a:rPr>
              <a:t>　　　　  スケールオーバー表示となって調整（変更）不可となる</a:t>
            </a:r>
            <a:endParaRPr lang="en-US" altLang="ja-JP" sz="1000" dirty="0">
              <a:solidFill>
                <a:srgbClr val="FF0000"/>
              </a:solidFill>
              <a:latin typeface="メイリオ" panose="020B0604030504040204" pitchFamily="50" charset="-128"/>
              <a:ea typeface="メイリオ" panose="020B0604030504040204" pitchFamily="50" charset="-128"/>
            </a:endParaRPr>
          </a:p>
          <a:p>
            <a:endParaRPr lang="en-US" altLang="ja-JP" sz="1000" dirty="0">
              <a:solidFill>
                <a:srgbClr val="FF0000"/>
              </a:solidFill>
              <a:latin typeface="メイリオ" panose="020B0604030504040204" pitchFamily="50" charset="-128"/>
              <a:ea typeface="メイリオ" panose="020B0604030504040204" pitchFamily="50" charset="-128"/>
            </a:endParaRPr>
          </a:p>
          <a:p>
            <a:r>
              <a:rPr lang="ja-JP" altLang="en-US" sz="1000" dirty="0">
                <a:solidFill>
                  <a:srgbClr val="FF0000"/>
                </a:solidFill>
                <a:latin typeface="メイリオ" panose="020B0604030504040204" pitchFamily="50" charset="-128"/>
                <a:ea typeface="メイリオ" panose="020B0604030504040204" pitchFamily="50" charset="-128"/>
              </a:rPr>
              <a:t>（</a:t>
            </a:r>
            <a:r>
              <a:rPr lang="en-US" altLang="ja-JP" sz="1000" dirty="0">
                <a:solidFill>
                  <a:srgbClr val="FF0000"/>
                </a:solidFill>
                <a:latin typeface="メイリオ" panose="020B0604030504040204" pitchFamily="50" charset="-128"/>
                <a:ea typeface="メイリオ" panose="020B0604030504040204" pitchFamily="50" charset="-128"/>
              </a:rPr>
              <a:t>※2</a:t>
            </a:r>
            <a:r>
              <a:rPr lang="ja-JP" altLang="en-US" sz="1000" dirty="0">
                <a:solidFill>
                  <a:srgbClr val="FF0000"/>
                </a:solidFill>
                <a:latin typeface="メイリオ" panose="020B0604030504040204" pitchFamily="50" charset="-128"/>
                <a:ea typeface="メイリオ" panose="020B0604030504040204" pitchFamily="50" charset="-128"/>
              </a:rPr>
              <a:t>）　必須手順</a:t>
            </a:r>
            <a:endParaRPr lang="en-US" altLang="ja-JP" sz="1000" dirty="0">
              <a:solidFill>
                <a:srgbClr val="FF0000"/>
              </a:solidFill>
              <a:latin typeface="メイリオ" panose="020B0604030504040204" pitchFamily="50" charset="-128"/>
              <a:ea typeface="メイリオ" panose="020B0604030504040204" pitchFamily="50" charset="-128"/>
            </a:endParaRPr>
          </a:p>
          <a:p>
            <a:r>
              <a:rPr lang="ja-JP" altLang="en-US" sz="1000" dirty="0">
                <a:solidFill>
                  <a:srgbClr val="FF0000"/>
                </a:solidFill>
                <a:latin typeface="メイリオ" panose="020B0604030504040204" pitchFamily="50" charset="-128"/>
                <a:ea typeface="メイリオ" panose="020B0604030504040204" pitchFamily="50" charset="-128"/>
              </a:rPr>
              <a:t>　　　　  現在データを取得せずともセンサを選択・調整できるが</a:t>
            </a:r>
            <a:endParaRPr lang="en-US" altLang="ja-JP" sz="1000" dirty="0">
              <a:solidFill>
                <a:srgbClr val="FF0000"/>
              </a:solidFill>
              <a:latin typeface="メイリオ" panose="020B0604030504040204" pitchFamily="50" charset="-128"/>
              <a:ea typeface="メイリオ" panose="020B0604030504040204" pitchFamily="50" charset="-128"/>
            </a:endParaRPr>
          </a:p>
          <a:p>
            <a:endParaRPr lang="en-US" altLang="ja-JP" sz="700" dirty="0">
              <a:solidFill>
                <a:srgbClr val="FF0000"/>
              </a:solidFill>
              <a:latin typeface="メイリオ" panose="020B0604030504040204" pitchFamily="50" charset="-128"/>
              <a:ea typeface="メイリオ" panose="020B0604030504040204" pitchFamily="50" charset="-128"/>
            </a:endParaRPr>
          </a:p>
          <a:p>
            <a:r>
              <a:rPr lang="ja-JP" altLang="en-US" sz="1000" dirty="0">
                <a:solidFill>
                  <a:srgbClr val="FF0000"/>
                </a:solidFill>
                <a:latin typeface="メイリオ" panose="020B0604030504040204" pitchFamily="50" charset="-128"/>
                <a:ea typeface="メイリオ" panose="020B0604030504040204" pitchFamily="50" charset="-128"/>
              </a:rPr>
              <a:t>　　  生データ値＝センサが保持　</a:t>
            </a:r>
            <a:r>
              <a:rPr lang="en-US" altLang="ja-JP" sz="1000" dirty="0">
                <a:solidFill>
                  <a:srgbClr val="FF0000"/>
                </a:solidFill>
                <a:latin typeface="メイリオ" panose="020B0604030504040204" pitchFamily="50" charset="-128"/>
                <a:ea typeface="メイリオ" panose="020B0604030504040204" pitchFamily="50" charset="-128"/>
              </a:rPr>
              <a:t>/</a:t>
            </a:r>
            <a:r>
              <a:rPr lang="ja-JP" altLang="en-US" sz="1000" dirty="0">
                <a:solidFill>
                  <a:srgbClr val="FF0000"/>
                </a:solidFill>
                <a:latin typeface="メイリオ" panose="020B0604030504040204" pitchFamily="50" charset="-128"/>
                <a:ea typeface="メイリオ" panose="020B0604030504040204" pitchFamily="50" charset="-128"/>
              </a:rPr>
              <a:t>　オフセット値＝ロガーが保持</a:t>
            </a:r>
            <a:endParaRPr lang="en-US" altLang="ja-JP" sz="1000" dirty="0">
              <a:solidFill>
                <a:srgbClr val="FF0000"/>
              </a:solidFill>
              <a:latin typeface="メイリオ" panose="020B0604030504040204" pitchFamily="50" charset="-128"/>
              <a:ea typeface="メイリオ" panose="020B0604030504040204" pitchFamily="50" charset="-128"/>
            </a:endParaRPr>
          </a:p>
          <a:p>
            <a:endParaRPr lang="en-US" altLang="ja-JP" sz="700" dirty="0">
              <a:solidFill>
                <a:srgbClr val="FF0000"/>
              </a:solidFill>
              <a:latin typeface="メイリオ" panose="020B0604030504040204" pitchFamily="50" charset="-128"/>
              <a:ea typeface="メイリオ" panose="020B0604030504040204" pitchFamily="50" charset="-128"/>
            </a:endParaRPr>
          </a:p>
          <a:p>
            <a:r>
              <a:rPr lang="ja-JP" altLang="en-US" sz="1000" dirty="0">
                <a:solidFill>
                  <a:srgbClr val="FF0000"/>
                </a:solidFill>
                <a:latin typeface="メイリオ" panose="020B0604030504040204" pitchFamily="50" charset="-128"/>
                <a:ea typeface="メイリオ" panose="020B0604030504040204" pitchFamily="50" charset="-128"/>
              </a:rPr>
              <a:t>　　　　  しているため、</a:t>
            </a:r>
            <a:r>
              <a:rPr lang="en-US" altLang="ja-JP" sz="1000" dirty="0">
                <a:solidFill>
                  <a:srgbClr val="FF0000"/>
                </a:solidFill>
                <a:latin typeface="メイリオ" panose="020B0604030504040204" pitchFamily="50" charset="-128"/>
                <a:ea typeface="メイリオ" panose="020B0604030504040204" pitchFamily="50" charset="-128"/>
              </a:rPr>
              <a:t>7-</a:t>
            </a:r>
            <a:r>
              <a:rPr lang="ja-JP" altLang="en-US" sz="1000" dirty="0">
                <a:solidFill>
                  <a:srgbClr val="FF0000"/>
                </a:solidFill>
                <a:latin typeface="メイリオ" panose="020B0604030504040204" pitchFamily="50" charset="-128"/>
                <a:ea typeface="メイリオ" panose="020B0604030504040204" pitchFamily="50" charset="-128"/>
              </a:rPr>
              <a:t>③での調整前に必ず現在データを</a:t>
            </a:r>
            <a:endParaRPr lang="en-US" altLang="ja-JP" sz="1000" dirty="0">
              <a:solidFill>
                <a:srgbClr val="FF0000"/>
              </a:solidFill>
              <a:latin typeface="メイリオ" panose="020B0604030504040204" pitchFamily="50" charset="-128"/>
              <a:ea typeface="メイリオ" panose="020B0604030504040204" pitchFamily="50" charset="-128"/>
            </a:endParaRPr>
          </a:p>
          <a:p>
            <a:r>
              <a:rPr lang="ja-JP" altLang="en-US" sz="1000" dirty="0">
                <a:solidFill>
                  <a:srgbClr val="FF0000"/>
                </a:solidFill>
                <a:latin typeface="メイリオ" panose="020B0604030504040204" pitchFamily="50" charset="-128"/>
                <a:ea typeface="メイリオ" panose="020B0604030504040204" pitchFamily="50" charset="-128"/>
              </a:rPr>
              <a:t>　　　　  </a:t>
            </a:r>
            <a:r>
              <a:rPr lang="en-US" altLang="ja-JP" sz="1000" dirty="0">
                <a:solidFill>
                  <a:srgbClr val="FF0000"/>
                </a:solidFill>
                <a:latin typeface="メイリオ" panose="020B0604030504040204" pitchFamily="50" charset="-128"/>
                <a:ea typeface="メイリオ" panose="020B0604030504040204" pitchFamily="50" charset="-128"/>
              </a:rPr>
              <a:t>1</a:t>
            </a:r>
            <a:r>
              <a:rPr lang="ja-JP" altLang="en-US" sz="1000" dirty="0">
                <a:solidFill>
                  <a:srgbClr val="FF0000"/>
                </a:solidFill>
                <a:latin typeface="メイリオ" panose="020B0604030504040204" pitchFamily="50" charset="-128"/>
                <a:ea typeface="メイリオ" panose="020B0604030504040204" pitchFamily="50" charset="-128"/>
              </a:rPr>
              <a:t>度取得し、 センサ＋ロガーの値を合算する必要が有る</a:t>
            </a:r>
            <a:endParaRPr lang="en-US" altLang="ja-JP" sz="1000" dirty="0">
              <a:solidFill>
                <a:srgbClr val="FF0000"/>
              </a:solidFill>
              <a:latin typeface="メイリオ" panose="020B0604030504040204" pitchFamily="50" charset="-128"/>
              <a:ea typeface="メイリオ" panose="020B0604030504040204" pitchFamily="50" charset="-128"/>
            </a:endParaRPr>
          </a:p>
        </p:txBody>
      </p:sp>
      <p:sp>
        <p:nvSpPr>
          <p:cNvPr id="12" name="正方形/長方形 11">
            <a:extLst>
              <a:ext uri="{FF2B5EF4-FFF2-40B4-BE49-F238E27FC236}">
                <a16:creationId xmlns:a16="http://schemas.microsoft.com/office/drawing/2014/main" id="{0231FCA9-F008-CFFC-ABD1-E85E9FD736B2}"/>
              </a:ext>
            </a:extLst>
          </p:cNvPr>
          <p:cNvSpPr/>
          <p:nvPr/>
        </p:nvSpPr>
        <p:spPr>
          <a:xfrm>
            <a:off x="6015107" y="3412051"/>
            <a:ext cx="3620654" cy="253916"/>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a:p>
        </p:txBody>
      </p:sp>
      <p:grpSp>
        <p:nvGrpSpPr>
          <p:cNvPr id="13" name="グループ化 12">
            <a:extLst>
              <a:ext uri="{FF2B5EF4-FFF2-40B4-BE49-F238E27FC236}">
                <a16:creationId xmlns:a16="http://schemas.microsoft.com/office/drawing/2014/main" id="{258D0AD4-46AB-8FE4-6A1D-BDF700B0FCDF}"/>
              </a:ext>
            </a:extLst>
          </p:cNvPr>
          <p:cNvGrpSpPr>
            <a:grpSpLocks noChangeAspect="1"/>
          </p:cNvGrpSpPr>
          <p:nvPr/>
        </p:nvGrpSpPr>
        <p:grpSpPr>
          <a:xfrm>
            <a:off x="734920" y="4950881"/>
            <a:ext cx="3615242" cy="2432072"/>
            <a:chOff x="689402" y="4163330"/>
            <a:chExt cx="3143689" cy="2114845"/>
          </a:xfrm>
        </p:grpSpPr>
        <p:pic>
          <p:nvPicPr>
            <p:cNvPr id="14" name="図 13">
              <a:extLst>
                <a:ext uri="{FF2B5EF4-FFF2-40B4-BE49-F238E27FC236}">
                  <a16:creationId xmlns:a16="http://schemas.microsoft.com/office/drawing/2014/main" id="{76A8032A-8B9B-653E-ED95-00D570AEF0D0}"/>
                </a:ext>
              </a:extLst>
            </p:cNvPr>
            <p:cNvPicPr>
              <a:picLocks noChangeAspect="1"/>
            </p:cNvPicPr>
            <p:nvPr/>
          </p:nvPicPr>
          <p:blipFill>
            <a:blip r:embed="rId5"/>
            <a:stretch>
              <a:fillRect/>
            </a:stretch>
          </p:blipFill>
          <p:spPr>
            <a:xfrm>
              <a:off x="689402" y="4163330"/>
              <a:ext cx="3143689" cy="2114845"/>
            </a:xfrm>
            <a:prstGeom prst="rect">
              <a:avLst/>
            </a:prstGeom>
          </p:spPr>
        </p:pic>
        <p:sp>
          <p:nvSpPr>
            <p:cNvPr id="15" name="正方形/長方形 14">
              <a:extLst>
                <a:ext uri="{FF2B5EF4-FFF2-40B4-BE49-F238E27FC236}">
                  <a16:creationId xmlns:a16="http://schemas.microsoft.com/office/drawing/2014/main" id="{871E6889-4395-7FB5-F3DC-447DDA28950D}"/>
                </a:ext>
              </a:extLst>
            </p:cNvPr>
            <p:cNvSpPr/>
            <p:nvPr/>
          </p:nvSpPr>
          <p:spPr>
            <a:xfrm>
              <a:off x="773906" y="5292438"/>
              <a:ext cx="752475" cy="324931"/>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a:p>
          </p:txBody>
        </p:sp>
      </p:grpSp>
      <p:pic>
        <p:nvPicPr>
          <p:cNvPr id="16" name="図 15">
            <a:extLst>
              <a:ext uri="{FF2B5EF4-FFF2-40B4-BE49-F238E27FC236}">
                <a16:creationId xmlns:a16="http://schemas.microsoft.com/office/drawing/2014/main" id="{D850061F-338F-92E0-F755-4E31180343BC}"/>
              </a:ext>
            </a:extLst>
          </p:cNvPr>
          <p:cNvPicPr>
            <a:picLocks noChangeAspect="1"/>
          </p:cNvPicPr>
          <p:nvPr/>
        </p:nvPicPr>
        <p:blipFill>
          <a:blip r:embed="rId6"/>
          <a:stretch>
            <a:fillRect/>
          </a:stretch>
        </p:blipFill>
        <p:spPr>
          <a:xfrm>
            <a:off x="4439047" y="5104331"/>
            <a:ext cx="1486108" cy="471554"/>
          </a:xfrm>
          <a:prstGeom prst="rect">
            <a:avLst/>
          </a:prstGeom>
        </p:spPr>
      </p:pic>
      <p:pic>
        <p:nvPicPr>
          <p:cNvPr id="17" name="図 16">
            <a:extLst>
              <a:ext uri="{FF2B5EF4-FFF2-40B4-BE49-F238E27FC236}">
                <a16:creationId xmlns:a16="http://schemas.microsoft.com/office/drawing/2014/main" id="{33D7880B-4B09-726C-E0F4-3344916973A0}"/>
              </a:ext>
            </a:extLst>
          </p:cNvPr>
          <p:cNvPicPr>
            <a:picLocks noChangeAspect="1"/>
          </p:cNvPicPr>
          <p:nvPr/>
        </p:nvPicPr>
        <p:blipFill>
          <a:blip r:embed="rId7"/>
          <a:stretch>
            <a:fillRect/>
          </a:stretch>
        </p:blipFill>
        <p:spPr>
          <a:xfrm>
            <a:off x="6233809" y="5110121"/>
            <a:ext cx="1467055" cy="457264"/>
          </a:xfrm>
          <a:prstGeom prst="rect">
            <a:avLst/>
          </a:prstGeom>
        </p:spPr>
      </p:pic>
      <p:pic>
        <p:nvPicPr>
          <p:cNvPr id="18" name="図 17">
            <a:extLst>
              <a:ext uri="{FF2B5EF4-FFF2-40B4-BE49-F238E27FC236}">
                <a16:creationId xmlns:a16="http://schemas.microsoft.com/office/drawing/2014/main" id="{1D3F3369-F971-F2B4-F8A3-E7FDB3DE3CCC}"/>
              </a:ext>
            </a:extLst>
          </p:cNvPr>
          <p:cNvPicPr>
            <a:picLocks noChangeAspect="1"/>
          </p:cNvPicPr>
          <p:nvPr/>
        </p:nvPicPr>
        <p:blipFill>
          <a:blip r:embed="rId8"/>
          <a:stretch>
            <a:fillRect/>
          </a:stretch>
        </p:blipFill>
        <p:spPr>
          <a:xfrm>
            <a:off x="8047508" y="5104331"/>
            <a:ext cx="1476581" cy="447738"/>
          </a:xfrm>
          <a:prstGeom prst="rect">
            <a:avLst/>
          </a:prstGeom>
        </p:spPr>
      </p:pic>
      <p:pic>
        <p:nvPicPr>
          <p:cNvPr id="19" name="図 18">
            <a:extLst>
              <a:ext uri="{FF2B5EF4-FFF2-40B4-BE49-F238E27FC236}">
                <a16:creationId xmlns:a16="http://schemas.microsoft.com/office/drawing/2014/main" id="{DC2C8ADC-28E9-4D23-3E4C-D59CF7D5C26E}"/>
              </a:ext>
            </a:extLst>
          </p:cNvPr>
          <p:cNvPicPr>
            <a:picLocks noChangeAspect="1"/>
          </p:cNvPicPr>
          <p:nvPr/>
        </p:nvPicPr>
        <p:blipFill>
          <a:blip r:embed="rId9"/>
          <a:stretch>
            <a:fillRect/>
          </a:stretch>
        </p:blipFill>
        <p:spPr>
          <a:xfrm>
            <a:off x="4861256" y="5938279"/>
            <a:ext cx="1462292" cy="447738"/>
          </a:xfrm>
          <a:prstGeom prst="rect">
            <a:avLst/>
          </a:prstGeom>
        </p:spPr>
      </p:pic>
      <p:pic>
        <p:nvPicPr>
          <p:cNvPr id="20" name="図 19">
            <a:extLst>
              <a:ext uri="{FF2B5EF4-FFF2-40B4-BE49-F238E27FC236}">
                <a16:creationId xmlns:a16="http://schemas.microsoft.com/office/drawing/2014/main" id="{23085E73-92A9-0BC0-DEAA-E51458CAAF38}"/>
              </a:ext>
            </a:extLst>
          </p:cNvPr>
          <p:cNvPicPr>
            <a:picLocks noChangeAspect="1"/>
          </p:cNvPicPr>
          <p:nvPr/>
        </p:nvPicPr>
        <p:blipFill>
          <a:blip r:embed="rId10"/>
          <a:stretch>
            <a:fillRect/>
          </a:stretch>
        </p:blipFill>
        <p:spPr>
          <a:xfrm>
            <a:off x="6645767" y="5932564"/>
            <a:ext cx="1467055" cy="452501"/>
          </a:xfrm>
          <a:prstGeom prst="rect">
            <a:avLst/>
          </a:prstGeom>
        </p:spPr>
      </p:pic>
      <p:pic>
        <p:nvPicPr>
          <p:cNvPr id="21" name="図 20">
            <a:extLst>
              <a:ext uri="{FF2B5EF4-FFF2-40B4-BE49-F238E27FC236}">
                <a16:creationId xmlns:a16="http://schemas.microsoft.com/office/drawing/2014/main" id="{DE1C778D-CA78-3474-1FC1-31BBC9525BE1}"/>
              </a:ext>
            </a:extLst>
          </p:cNvPr>
          <p:cNvPicPr>
            <a:picLocks noChangeAspect="1"/>
          </p:cNvPicPr>
          <p:nvPr/>
        </p:nvPicPr>
        <p:blipFill>
          <a:blip r:embed="rId11"/>
          <a:stretch>
            <a:fillRect/>
          </a:stretch>
        </p:blipFill>
        <p:spPr>
          <a:xfrm>
            <a:off x="8430277" y="5932563"/>
            <a:ext cx="1462292" cy="457264"/>
          </a:xfrm>
          <a:prstGeom prst="rect">
            <a:avLst/>
          </a:prstGeom>
        </p:spPr>
      </p:pic>
      <p:sp>
        <p:nvSpPr>
          <p:cNvPr id="22" name="テキスト ボックス 21">
            <a:extLst>
              <a:ext uri="{FF2B5EF4-FFF2-40B4-BE49-F238E27FC236}">
                <a16:creationId xmlns:a16="http://schemas.microsoft.com/office/drawing/2014/main" id="{BE9A6101-63CF-A898-F70A-27AAC69DDBAA}"/>
              </a:ext>
            </a:extLst>
          </p:cNvPr>
          <p:cNvSpPr txBox="1"/>
          <p:nvPr/>
        </p:nvSpPr>
        <p:spPr>
          <a:xfrm>
            <a:off x="694957" y="1728272"/>
            <a:ext cx="512622" cy="253916"/>
          </a:xfrm>
          <a:prstGeom prst="rect">
            <a:avLst/>
          </a:prstGeom>
          <a:noFill/>
        </p:spPr>
        <p:txBody>
          <a:bodyPr wrap="square" rtlCol="0">
            <a:spAutoFit/>
          </a:bodyPr>
          <a:lstStyle/>
          <a:p>
            <a:r>
              <a:rPr lang="ja-JP" altLang="en-US" sz="1000" dirty="0">
                <a:latin typeface="メイリオ" panose="020B0604030504040204" pitchFamily="50" charset="-128"/>
                <a:ea typeface="メイリオ" panose="020B0604030504040204" pitchFamily="50" charset="-128"/>
              </a:rPr>
              <a:t>手順</a:t>
            </a:r>
            <a:endParaRPr lang="en-US" altLang="ja-JP" sz="1000" dirty="0">
              <a:latin typeface="メイリオ" panose="020B0604030504040204" pitchFamily="50" charset="-128"/>
              <a:ea typeface="メイリオ" panose="020B0604030504040204" pitchFamily="50" charset="-128"/>
            </a:endParaRPr>
          </a:p>
        </p:txBody>
      </p:sp>
      <p:sp>
        <p:nvSpPr>
          <p:cNvPr id="23" name="テキスト ボックス 22">
            <a:extLst>
              <a:ext uri="{FF2B5EF4-FFF2-40B4-BE49-F238E27FC236}">
                <a16:creationId xmlns:a16="http://schemas.microsoft.com/office/drawing/2014/main" id="{7C44D414-83B2-D9FD-D140-A633C7A4846A}"/>
              </a:ext>
            </a:extLst>
          </p:cNvPr>
          <p:cNvSpPr txBox="1"/>
          <p:nvPr/>
        </p:nvSpPr>
        <p:spPr>
          <a:xfrm>
            <a:off x="4450478" y="4931245"/>
            <a:ext cx="1760465" cy="230832"/>
          </a:xfrm>
          <a:prstGeom prst="rect">
            <a:avLst/>
          </a:prstGeom>
          <a:noFill/>
        </p:spPr>
        <p:txBody>
          <a:bodyPr wrap="square" rtlCol="0">
            <a:spAutoFit/>
          </a:bodyPr>
          <a:lstStyle/>
          <a:p>
            <a:r>
              <a:rPr lang="ja-JP" altLang="en-US" sz="900" dirty="0">
                <a:latin typeface="メイリオ" panose="020B0604030504040204" pitchFamily="50" charset="-128"/>
                <a:ea typeface="メイリオ" panose="020B0604030504040204" pitchFamily="50" charset="-128"/>
              </a:rPr>
              <a:t>手順</a:t>
            </a:r>
            <a:r>
              <a:rPr lang="en-US" altLang="ja-JP" sz="900" dirty="0">
                <a:latin typeface="メイリオ" panose="020B0604030504040204" pitchFamily="50" charset="-128"/>
                <a:ea typeface="メイリオ" panose="020B0604030504040204" pitchFamily="50" charset="-128"/>
              </a:rPr>
              <a:t>7-</a:t>
            </a:r>
            <a:r>
              <a:rPr lang="ja-JP" altLang="en-US" sz="900" dirty="0">
                <a:latin typeface="メイリオ" panose="020B0604030504040204" pitchFamily="50" charset="-128"/>
                <a:ea typeface="メイリオ" panose="020B0604030504040204" pitchFamily="50" charset="-128"/>
              </a:rPr>
              <a:t>①画面（以降同）</a:t>
            </a:r>
            <a:endParaRPr lang="en-US" altLang="ja-JP" sz="900" dirty="0">
              <a:latin typeface="メイリオ" panose="020B0604030504040204" pitchFamily="50" charset="-128"/>
              <a:ea typeface="メイリオ" panose="020B0604030504040204" pitchFamily="50" charset="-128"/>
            </a:endParaRPr>
          </a:p>
        </p:txBody>
      </p:sp>
      <p:sp>
        <p:nvSpPr>
          <p:cNvPr id="24" name="テキスト ボックス 23">
            <a:extLst>
              <a:ext uri="{FF2B5EF4-FFF2-40B4-BE49-F238E27FC236}">
                <a16:creationId xmlns:a16="http://schemas.microsoft.com/office/drawing/2014/main" id="{EFA45AD2-C668-C317-EF94-5E11F1F54EC4}"/>
              </a:ext>
            </a:extLst>
          </p:cNvPr>
          <p:cNvSpPr txBox="1"/>
          <p:nvPr/>
        </p:nvSpPr>
        <p:spPr>
          <a:xfrm>
            <a:off x="6222374" y="4931245"/>
            <a:ext cx="423393" cy="230832"/>
          </a:xfrm>
          <a:prstGeom prst="rect">
            <a:avLst/>
          </a:prstGeom>
          <a:noFill/>
        </p:spPr>
        <p:txBody>
          <a:bodyPr wrap="square" rtlCol="0">
            <a:spAutoFit/>
          </a:bodyPr>
          <a:lstStyle/>
          <a:p>
            <a:r>
              <a:rPr lang="en-US" altLang="ja-JP" sz="900" dirty="0">
                <a:latin typeface="メイリオ" panose="020B0604030504040204" pitchFamily="50" charset="-128"/>
                <a:ea typeface="メイリオ" panose="020B0604030504040204" pitchFamily="50" charset="-128"/>
              </a:rPr>
              <a:t>7-</a:t>
            </a:r>
            <a:r>
              <a:rPr lang="ja-JP" altLang="en-US" sz="900" dirty="0">
                <a:latin typeface="メイリオ" panose="020B0604030504040204" pitchFamily="50" charset="-128"/>
                <a:ea typeface="メイリオ" panose="020B0604030504040204" pitchFamily="50" charset="-128"/>
              </a:rPr>
              <a:t>①</a:t>
            </a:r>
            <a:endParaRPr lang="en-US" altLang="ja-JP" sz="900" dirty="0">
              <a:latin typeface="メイリオ" panose="020B0604030504040204" pitchFamily="50" charset="-128"/>
              <a:ea typeface="メイリオ" panose="020B0604030504040204" pitchFamily="50" charset="-128"/>
            </a:endParaRPr>
          </a:p>
        </p:txBody>
      </p:sp>
      <p:sp>
        <p:nvSpPr>
          <p:cNvPr id="25" name="テキスト ボックス 24">
            <a:extLst>
              <a:ext uri="{FF2B5EF4-FFF2-40B4-BE49-F238E27FC236}">
                <a16:creationId xmlns:a16="http://schemas.microsoft.com/office/drawing/2014/main" id="{E7B1C27B-DD43-74BC-24FF-CB9F31A4266F}"/>
              </a:ext>
            </a:extLst>
          </p:cNvPr>
          <p:cNvSpPr txBox="1"/>
          <p:nvPr/>
        </p:nvSpPr>
        <p:spPr>
          <a:xfrm>
            <a:off x="8009518" y="4931245"/>
            <a:ext cx="423393" cy="230832"/>
          </a:xfrm>
          <a:prstGeom prst="rect">
            <a:avLst/>
          </a:prstGeom>
          <a:noFill/>
        </p:spPr>
        <p:txBody>
          <a:bodyPr wrap="square" rtlCol="0">
            <a:spAutoFit/>
          </a:bodyPr>
          <a:lstStyle/>
          <a:p>
            <a:r>
              <a:rPr lang="en-US" altLang="ja-JP" sz="900" dirty="0">
                <a:latin typeface="メイリオ" panose="020B0604030504040204" pitchFamily="50" charset="-128"/>
                <a:ea typeface="メイリオ" panose="020B0604030504040204" pitchFamily="50" charset="-128"/>
              </a:rPr>
              <a:t>7-</a:t>
            </a:r>
            <a:r>
              <a:rPr lang="ja-JP" altLang="en-US" sz="900" dirty="0">
                <a:latin typeface="メイリオ" panose="020B0604030504040204" pitchFamily="50" charset="-128"/>
                <a:ea typeface="メイリオ" panose="020B0604030504040204" pitchFamily="50" charset="-128"/>
              </a:rPr>
              <a:t>②</a:t>
            </a:r>
            <a:endParaRPr lang="en-US" altLang="ja-JP" sz="900" dirty="0">
              <a:latin typeface="メイリオ" panose="020B0604030504040204" pitchFamily="50" charset="-128"/>
              <a:ea typeface="メイリオ" panose="020B0604030504040204" pitchFamily="50" charset="-128"/>
            </a:endParaRPr>
          </a:p>
        </p:txBody>
      </p:sp>
      <p:sp>
        <p:nvSpPr>
          <p:cNvPr id="47" name="テキスト ボックス 46">
            <a:extLst>
              <a:ext uri="{FF2B5EF4-FFF2-40B4-BE49-F238E27FC236}">
                <a16:creationId xmlns:a16="http://schemas.microsoft.com/office/drawing/2014/main" id="{4A6B2628-06DE-027E-FD91-BCEEE3DED9D9}"/>
              </a:ext>
            </a:extLst>
          </p:cNvPr>
          <p:cNvSpPr txBox="1"/>
          <p:nvPr/>
        </p:nvSpPr>
        <p:spPr>
          <a:xfrm>
            <a:off x="4861257" y="5723213"/>
            <a:ext cx="423393" cy="230832"/>
          </a:xfrm>
          <a:prstGeom prst="rect">
            <a:avLst/>
          </a:prstGeom>
          <a:noFill/>
        </p:spPr>
        <p:txBody>
          <a:bodyPr wrap="square" rtlCol="0">
            <a:spAutoFit/>
          </a:bodyPr>
          <a:lstStyle/>
          <a:p>
            <a:r>
              <a:rPr lang="en-US" altLang="ja-JP" sz="900" dirty="0">
                <a:latin typeface="メイリオ" panose="020B0604030504040204" pitchFamily="50" charset="-128"/>
                <a:ea typeface="メイリオ" panose="020B0604030504040204" pitchFamily="50" charset="-128"/>
              </a:rPr>
              <a:t>7-</a:t>
            </a:r>
            <a:r>
              <a:rPr lang="ja-JP" altLang="en-US" sz="900" dirty="0">
                <a:latin typeface="メイリオ" panose="020B0604030504040204" pitchFamily="50" charset="-128"/>
                <a:ea typeface="メイリオ" panose="020B0604030504040204" pitchFamily="50" charset="-128"/>
              </a:rPr>
              <a:t>③</a:t>
            </a:r>
            <a:endParaRPr lang="en-US" altLang="ja-JP" sz="900" dirty="0">
              <a:latin typeface="メイリオ" panose="020B0604030504040204" pitchFamily="50" charset="-128"/>
              <a:ea typeface="メイリオ" panose="020B0604030504040204" pitchFamily="50" charset="-128"/>
            </a:endParaRPr>
          </a:p>
        </p:txBody>
      </p:sp>
      <p:sp>
        <p:nvSpPr>
          <p:cNvPr id="90" name="テキスト ボックス 89">
            <a:extLst>
              <a:ext uri="{FF2B5EF4-FFF2-40B4-BE49-F238E27FC236}">
                <a16:creationId xmlns:a16="http://schemas.microsoft.com/office/drawing/2014/main" id="{99E89164-6DB2-64A9-F714-1CCA67E9104D}"/>
              </a:ext>
            </a:extLst>
          </p:cNvPr>
          <p:cNvSpPr txBox="1"/>
          <p:nvPr/>
        </p:nvSpPr>
        <p:spPr>
          <a:xfrm>
            <a:off x="6645767" y="5723213"/>
            <a:ext cx="423393" cy="230832"/>
          </a:xfrm>
          <a:prstGeom prst="rect">
            <a:avLst/>
          </a:prstGeom>
          <a:noFill/>
        </p:spPr>
        <p:txBody>
          <a:bodyPr wrap="square" rtlCol="0">
            <a:spAutoFit/>
          </a:bodyPr>
          <a:lstStyle/>
          <a:p>
            <a:r>
              <a:rPr lang="en-US" altLang="ja-JP" sz="900" dirty="0">
                <a:latin typeface="メイリオ" panose="020B0604030504040204" pitchFamily="50" charset="-128"/>
                <a:ea typeface="メイリオ" panose="020B0604030504040204" pitchFamily="50" charset="-128"/>
              </a:rPr>
              <a:t>7-</a:t>
            </a:r>
            <a:r>
              <a:rPr lang="ja-JP" altLang="en-US" sz="900" dirty="0">
                <a:latin typeface="メイリオ" panose="020B0604030504040204" pitchFamily="50" charset="-128"/>
                <a:ea typeface="メイリオ" panose="020B0604030504040204" pitchFamily="50" charset="-128"/>
              </a:rPr>
              <a:t>③</a:t>
            </a:r>
            <a:endParaRPr lang="en-US" altLang="ja-JP" sz="900" dirty="0">
              <a:latin typeface="メイリオ" panose="020B0604030504040204" pitchFamily="50" charset="-128"/>
              <a:ea typeface="メイリオ" panose="020B0604030504040204" pitchFamily="50" charset="-128"/>
            </a:endParaRPr>
          </a:p>
        </p:txBody>
      </p:sp>
      <p:cxnSp>
        <p:nvCxnSpPr>
          <p:cNvPr id="91" name="コネクタ: カギ線 90">
            <a:extLst>
              <a:ext uri="{FF2B5EF4-FFF2-40B4-BE49-F238E27FC236}">
                <a16:creationId xmlns:a16="http://schemas.microsoft.com/office/drawing/2014/main" id="{B2E9C06D-9E19-E02D-A999-998E0C860A4A}"/>
              </a:ext>
            </a:extLst>
          </p:cNvPr>
          <p:cNvCxnSpPr>
            <a:stCxn id="18" idx="3"/>
            <a:endCxn id="19" idx="1"/>
          </p:cNvCxnSpPr>
          <p:nvPr/>
        </p:nvCxnSpPr>
        <p:spPr>
          <a:xfrm flipH="1">
            <a:off x="4861256" y="5328200"/>
            <a:ext cx="4662833" cy="833948"/>
          </a:xfrm>
          <a:prstGeom prst="bentConnector5">
            <a:avLst>
              <a:gd name="adj1" fmla="val -4903"/>
              <a:gd name="adj2" fmla="val 50000"/>
              <a:gd name="adj3" fmla="val 104903"/>
            </a:avLst>
          </a:prstGeom>
          <a:ln>
            <a:tailEnd type="triangle"/>
          </a:ln>
        </p:spPr>
        <p:style>
          <a:lnRef idx="1">
            <a:schemeClr val="dk1"/>
          </a:lnRef>
          <a:fillRef idx="0">
            <a:schemeClr val="dk1"/>
          </a:fillRef>
          <a:effectRef idx="0">
            <a:schemeClr val="dk1"/>
          </a:effectRef>
          <a:fontRef idx="minor">
            <a:schemeClr val="tx1"/>
          </a:fontRef>
        </p:style>
      </p:cxnSp>
      <p:cxnSp>
        <p:nvCxnSpPr>
          <p:cNvPr id="93" name="直線矢印コネクタ 92">
            <a:extLst>
              <a:ext uri="{FF2B5EF4-FFF2-40B4-BE49-F238E27FC236}">
                <a16:creationId xmlns:a16="http://schemas.microsoft.com/office/drawing/2014/main" id="{436AB1F3-86E8-F073-7D03-401CE52B2477}"/>
              </a:ext>
            </a:extLst>
          </p:cNvPr>
          <p:cNvCxnSpPr>
            <a:stCxn id="16" idx="3"/>
            <a:endCxn id="17" idx="1"/>
          </p:cNvCxnSpPr>
          <p:nvPr/>
        </p:nvCxnSpPr>
        <p:spPr>
          <a:xfrm flipV="1">
            <a:off x="5925155" y="5338753"/>
            <a:ext cx="308654" cy="135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94" name="直線矢印コネクタ 93">
            <a:extLst>
              <a:ext uri="{FF2B5EF4-FFF2-40B4-BE49-F238E27FC236}">
                <a16:creationId xmlns:a16="http://schemas.microsoft.com/office/drawing/2014/main" id="{E2B0F690-92D9-BA03-0D0E-4DA120ECCBD4}"/>
              </a:ext>
            </a:extLst>
          </p:cNvPr>
          <p:cNvCxnSpPr>
            <a:stCxn id="17" idx="3"/>
            <a:endCxn id="18" idx="1"/>
          </p:cNvCxnSpPr>
          <p:nvPr/>
        </p:nvCxnSpPr>
        <p:spPr>
          <a:xfrm flipV="1">
            <a:off x="7700864" y="5328200"/>
            <a:ext cx="346644" cy="10553"/>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95" name="直線矢印コネクタ 94">
            <a:extLst>
              <a:ext uri="{FF2B5EF4-FFF2-40B4-BE49-F238E27FC236}">
                <a16:creationId xmlns:a16="http://schemas.microsoft.com/office/drawing/2014/main" id="{FBE64F27-D1B0-6C7B-DA31-7F30E444AAF9}"/>
              </a:ext>
            </a:extLst>
          </p:cNvPr>
          <p:cNvCxnSpPr>
            <a:stCxn id="19" idx="3"/>
            <a:endCxn id="20" idx="1"/>
          </p:cNvCxnSpPr>
          <p:nvPr/>
        </p:nvCxnSpPr>
        <p:spPr>
          <a:xfrm flipV="1">
            <a:off x="6323548" y="6158815"/>
            <a:ext cx="322219" cy="3333"/>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96" name="直線矢印コネクタ 95">
            <a:extLst>
              <a:ext uri="{FF2B5EF4-FFF2-40B4-BE49-F238E27FC236}">
                <a16:creationId xmlns:a16="http://schemas.microsoft.com/office/drawing/2014/main" id="{EB7A85F5-2B8A-7E96-ACEB-E1B0708F6C22}"/>
              </a:ext>
            </a:extLst>
          </p:cNvPr>
          <p:cNvCxnSpPr>
            <a:stCxn id="20" idx="3"/>
            <a:endCxn id="21" idx="1"/>
          </p:cNvCxnSpPr>
          <p:nvPr/>
        </p:nvCxnSpPr>
        <p:spPr>
          <a:xfrm>
            <a:off x="8112822" y="6158815"/>
            <a:ext cx="317455" cy="238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97" name="テキスト ボックス 96">
            <a:extLst>
              <a:ext uri="{FF2B5EF4-FFF2-40B4-BE49-F238E27FC236}">
                <a16:creationId xmlns:a16="http://schemas.microsoft.com/office/drawing/2014/main" id="{5A884ED9-851B-FE57-19C2-47E883552D97}"/>
              </a:ext>
            </a:extLst>
          </p:cNvPr>
          <p:cNvSpPr txBox="1"/>
          <p:nvPr/>
        </p:nvSpPr>
        <p:spPr>
          <a:xfrm>
            <a:off x="5072323" y="6512056"/>
            <a:ext cx="4865257" cy="553998"/>
          </a:xfrm>
          <a:prstGeom prst="rect">
            <a:avLst/>
          </a:prstGeom>
          <a:noFill/>
        </p:spPr>
        <p:txBody>
          <a:bodyPr wrap="square" rtlCol="0">
            <a:spAutoFit/>
          </a:bodyPr>
          <a:lstStyle/>
          <a:p>
            <a:r>
              <a:rPr lang="ja-JP" altLang="en-US" sz="1000" dirty="0">
                <a:latin typeface="メイリオ" panose="020B0604030504040204" pitchFamily="50" charset="-128"/>
                <a:ea typeface="メイリオ" panose="020B0604030504040204" pitchFamily="50" charset="-128"/>
              </a:rPr>
              <a:t>・</a:t>
            </a:r>
            <a:r>
              <a:rPr lang="en-US" altLang="ja-JP" sz="1000" dirty="0">
                <a:latin typeface="メイリオ" panose="020B0604030504040204" pitchFamily="50" charset="-128"/>
                <a:ea typeface="メイリオ" panose="020B0604030504040204" pitchFamily="50" charset="-128"/>
              </a:rPr>
              <a:t>X/Y</a:t>
            </a:r>
            <a:r>
              <a:rPr lang="ja-JP" altLang="en-US" sz="1000" dirty="0">
                <a:latin typeface="メイリオ" panose="020B0604030504040204" pitchFamily="50" charset="-128"/>
                <a:ea typeface="メイリオ" panose="020B0604030504040204" pitchFamily="50" charset="-128"/>
              </a:rPr>
              <a:t>軸角度調整画面では上段に傾斜角度、下段にオフセット値が表示されます</a:t>
            </a:r>
            <a:endParaRPr lang="en-US" altLang="ja-JP" sz="1000" dirty="0">
              <a:latin typeface="メイリオ" panose="020B0604030504040204" pitchFamily="50" charset="-128"/>
              <a:ea typeface="メイリオ" panose="020B0604030504040204" pitchFamily="50" charset="-128"/>
            </a:endParaRPr>
          </a:p>
          <a:p>
            <a:r>
              <a:rPr lang="ja-JP" altLang="en-US" sz="1000" dirty="0">
                <a:latin typeface="メイリオ" panose="020B0604030504040204" pitchFamily="50" charset="-128"/>
                <a:ea typeface="メイリオ" panose="020B0604030504040204" pitchFamily="50" charset="-128"/>
              </a:rPr>
              <a:t>・</a:t>
            </a:r>
            <a:r>
              <a:rPr lang="en-US" altLang="ja-JP" sz="1000" dirty="0">
                <a:latin typeface="メイリオ" panose="020B0604030504040204" pitchFamily="50" charset="-128"/>
                <a:ea typeface="メイリオ" panose="020B0604030504040204" pitchFamily="50" charset="-128"/>
              </a:rPr>
              <a:t>CT-1</a:t>
            </a:r>
            <a:r>
              <a:rPr lang="ja-JP" altLang="en-US" sz="1000" dirty="0">
                <a:latin typeface="メイリオ" panose="020B0604030504040204" pitchFamily="50" charset="-128"/>
                <a:ea typeface="メイリオ" panose="020B0604030504040204" pitchFamily="50" charset="-128"/>
              </a:rPr>
              <a:t>の表示スイッチを押すごとに</a:t>
            </a:r>
            <a:r>
              <a:rPr lang="en-US" altLang="ja-JP" sz="1000" dirty="0">
                <a:latin typeface="メイリオ" panose="020B0604030504040204" pitchFamily="50" charset="-128"/>
                <a:ea typeface="メイリオ" panose="020B0604030504040204" pitchFamily="50" charset="-128"/>
              </a:rPr>
              <a:t>0.1°</a:t>
            </a:r>
            <a:r>
              <a:rPr lang="ja-JP" altLang="en-US" sz="1000" dirty="0">
                <a:latin typeface="メイリオ" panose="020B0604030504040204" pitchFamily="50" charset="-128"/>
                <a:ea typeface="メイリオ" panose="020B0604030504040204" pitchFamily="50" charset="-128"/>
              </a:rPr>
              <a:t>→</a:t>
            </a:r>
            <a:r>
              <a:rPr lang="en-US" altLang="ja-JP" sz="1000" dirty="0">
                <a:latin typeface="メイリオ" panose="020B0604030504040204" pitchFamily="50" charset="-128"/>
                <a:ea typeface="メイリオ" panose="020B0604030504040204" pitchFamily="50" charset="-128"/>
              </a:rPr>
              <a:t>0.01°</a:t>
            </a:r>
            <a:r>
              <a:rPr lang="ja-JP" altLang="en-US" sz="1000" dirty="0">
                <a:latin typeface="メイリオ" panose="020B0604030504040204" pitchFamily="50" charset="-128"/>
                <a:ea typeface="メイリオ" panose="020B0604030504040204" pitchFamily="50" charset="-128"/>
              </a:rPr>
              <a:t>と位のカーソルが遷移します</a:t>
            </a:r>
            <a:endParaRPr lang="en-US" altLang="ja-JP" sz="1000" dirty="0">
              <a:latin typeface="メイリオ" panose="020B0604030504040204" pitchFamily="50" charset="-128"/>
              <a:ea typeface="メイリオ" panose="020B0604030504040204" pitchFamily="50" charset="-128"/>
            </a:endParaRPr>
          </a:p>
          <a:p>
            <a:r>
              <a:rPr lang="ja-JP" altLang="en-US" sz="1000" dirty="0">
                <a:latin typeface="メイリオ" panose="020B0604030504040204" pitchFamily="50" charset="-128"/>
                <a:ea typeface="メイリオ" panose="020B0604030504040204" pitchFamily="50" charset="-128"/>
              </a:rPr>
              <a:t>・</a:t>
            </a:r>
            <a:r>
              <a:rPr lang="en-US" altLang="ja-JP" sz="1000" dirty="0">
                <a:latin typeface="メイリオ" panose="020B0604030504040204" pitchFamily="50" charset="-128"/>
                <a:ea typeface="メイリオ" panose="020B0604030504040204" pitchFamily="50" charset="-128"/>
              </a:rPr>
              <a:t>UP/DOWN</a:t>
            </a:r>
            <a:r>
              <a:rPr lang="ja-JP" altLang="en-US" sz="1000" dirty="0">
                <a:latin typeface="メイリオ" panose="020B0604030504040204" pitchFamily="50" charset="-128"/>
                <a:ea typeface="メイリオ" panose="020B0604030504040204" pitchFamily="50" charset="-128"/>
              </a:rPr>
              <a:t>で角度を調整すると連動してオフセット値が変更されます</a:t>
            </a:r>
            <a:endParaRPr lang="en-US" altLang="ja-JP" sz="10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587716680"/>
      </p:ext>
    </p:extLst>
  </p:cSld>
  <p:clrMapOvr>
    <a:masterClrMapping/>
  </p:clrMapOvr>
  <p:transition spd="slow">
    <p:wipe/>
  </p:transition>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7851</TotalTime>
  <Words>567</Words>
  <Application>Microsoft Office PowerPoint</Application>
  <PresentationFormat>ユーザー設定</PresentationFormat>
  <Paragraphs>63</Paragraphs>
  <Slides>2</Slides>
  <Notes>2</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vt:i4>
      </vt:variant>
    </vt:vector>
  </HeadingPairs>
  <TitlesOfParts>
    <vt:vector size="8" baseType="lpstr">
      <vt:lpstr>メイリオ</vt:lpstr>
      <vt:lpstr>游ゴシック</vt:lpstr>
      <vt:lpstr>Arial</vt:lpstr>
      <vt:lpstr>Calibri</vt:lpstr>
      <vt:lpstr>Calibri Light</vt:lpstr>
      <vt:lpstr>Office テーマ</vt:lpstr>
      <vt:lpstr>ばらまき型傾斜計　傾斜角度調整</vt:lpstr>
      <vt:lpstr>ばらまき型傾斜計　傾斜角度調整</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西野</dc:creator>
  <cp:lastModifiedBy>石田 オサシ</cp:lastModifiedBy>
  <cp:revision>173</cp:revision>
  <cp:lastPrinted>2026-03-31T07:57:52Z</cp:lastPrinted>
  <dcterms:created xsi:type="dcterms:W3CDTF">2016-09-05T04:28:25Z</dcterms:created>
  <dcterms:modified xsi:type="dcterms:W3CDTF">2026-04-06T07:30:06Z</dcterms:modified>
</cp:coreProperties>
</file>