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307" r:id="rId2"/>
    <p:sldId id="308" r:id="rId3"/>
  </p:sldIdLst>
  <p:sldSz cx="10691813" cy="7559675"/>
  <p:notesSz cx="10233025" cy="7102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orient="horz" pos="133" userDrawn="1">
          <p15:clr>
            <a:srgbClr val="A4A3A4"/>
          </p15:clr>
        </p15:guide>
        <p15:guide id="3" orient="horz" pos="4631" userDrawn="1">
          <p15:clr>
            <a:srgbClr val="A4A3A4"/>
          </p15:clr>
        </p15:guide>
        <p15:guide id="4" orient="horz" pos="1881" userDrawn="1">
          <p15:clr>
            <a:srgbClr val="A4A3A4"/>
          </p15:clr>
        </p15:guide>
        <p15:guide id="6" orient="horz" pos="709" userDrawn="1">
          <p15:clr>
            <a:srgbClr val="A4A3A4"/>
          </p15:clr>
        </p15:guide>
        <p15:guide id="7" pos="181" userDrawn="1">
          <p15:clr>
            <a:srgbClr val="A4A3A4"/>
          </p15:clr>
        </p15:guide>
        <p15:guide id="8" pos="6554" userDrawn="1">
          <p15:clr>
            <a:srgbClr val="A4A3A4"/>
          </p15:clr>
        </p15:guide>
        <p15:guide id="9" pos="3368" userDrawn="1">
          <p15:clr>
            <a:srgbClr val="A4A3A4"/>
          </p15:clr>
        </p15:guide>
        <p15:guide id="10" pos="4427" userDrawn="1">
          <p15:clr>
            <a:srgbClr val="A4A3A4"/>
          </p15:clr>
        </p15:guide>
        <p15:guide id="11" pos="23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FF3300"/>
    <a:srgbClr val="0751C9"/>
    <a:srgbClr val="66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96370" autoAdjust="0"/>
  </p:normalViewPr>
  <p:slideViewPr>
    <p:cSldViewPr snapToGrid="0">
      <p:cViewPr varScale="1">
        <p:scale>
          <a:sx n="97" d="100"/>
          <a:sy n="97" d="100"/>
        </p:scale>
        <p:origin x="606" y="96"/>
      </p:cViewPr>
      <p:guideLst>
        <p:guide orient="horz" pos="2381"/>
        <p:guide orient="horz" pos="133"/>
        <p:guide orient="horz" pos="4631"/>
        <p:guide orient="horz" pos="1881"/>
        <p:guide orient="horz" pos="709"/>
        <p:guide pos="181"/>
        <p:guide pos="6554"/>
        <p:guide pos="3368"/>
        <p:guide pos="4427"/>
        <p:guide pos="23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4433992" cy="356202"/>
          </a:xfrm>
          <a:prstGeom prst="rect">
            <a:avLst/>
          </a:prstGeom>
        </p:spPr>
        <p:txBody>
          <a:bodyPr vert="horz" lIns="94615" tIns="47306" rIns="94615" bIns="473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6650" y="0"/>
            <a:ext cx="4433992" cy="356202"/>
          </a:xfrm>
          <a:prstGeom prst="rect">
            <a:avLst/>
          </a:prstGeom>
        </p:spPr>
        <p:txBody>
          <a:bodyPr vert="horz" lIns="94615" tIns="47306" rIns="94615" bIns="47306" rtlCol="0"/>
          <a:lstStyle>
            <a:lvl1pPr algn="r">
              <a:defRPr sz="1200"/>
            </a:lvl1pPr>
          </a:lstStyle>
          <a:p>
            <a:fld id="{A6A50633-536F-4C10-960C-74D93D2A4298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22650" y="887413"/>
            <a:ext cx="3387725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15" tIns="47306" rIns="94615" bIns="473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786" y="3417946"/>
            <a:ext cx="8185465" cy="2796294"/>
          </a:xfrm>
          <a:prstGeom prst="rect">
            <a:avLst/>
          </a:prstGeom>
        </p:spPr>
        <p:txBody>
          <a:bodyPr vert="horz" lIns="94615" tIns="47306" rIns="94615" bIns="473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6746278"/>
            <a:ext cx="4433992" cy="356202"/>
          </a:xfrm>
          <a:prstGeom prst="rect">
            <a:avLst/>
          </a:prstGeom>
        </p:spPr>
        <p:txBody>
          <a:bodyPr vert="horz" lIns="94615" tIns="47306" rIns="94615" bIns="473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6650" y="6746278"/>
            <a:ext cx="4433992" cy="356202"/>
          </a:xfrm>
          <a:prstGeom prst="rect">
            <a:avLst/>
          </a:prstGeom>
        </p:spPr>
        <p:txBody>
          <a:bodyPr vert="horz" lIns="94615" tIns="47306" rIns="94615" bIns="47306" rtlCol="0" anchor="b"/>
          <a:lstStyle>
            <a:lvl1pPr algn="r">
              <a:defRPr sz="1200"/>
            </a:lvl1pPr>
          </a:lstStyle>
          <a:p>
            <a:fld id="{3D526A38-B8CC-488F-A545-82AC8F188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36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39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478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17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0957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69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43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17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191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422650" y="887413"/>
            <a:ext cx="3387725" cy="23971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26A38-B8CC-488F-A545-82AC8F18868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120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1CC2A-A69C-F225-6F8D-B582C65F8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D33CAEB-49DE-0A81-4FCB-F23AACA18D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422650" y="887413"/>
            <a:ext cx="3387725" cy="23971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E0C33D5-25F5-3DED-676D-168BCF828D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0A9E6E-3AB2-9F8C-E3F9-2B0666EC54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26A38-B8CC-488F-A545-82AC8F18868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791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4447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239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359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093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2085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409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608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272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812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18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727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63CA-26F1-4BCA-BB98-3602C1D9B7E2}" type="datetimeFigureOut">
              <a:rPr kumimoji="1" lang="ja-JP" altLang="en-US" smtClean="0"/>
              <a:t>2026/4/6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F1C8B-26D3-4F32-87CE-A89543A1769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930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3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2.jp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1.jpg"/><Relationship Id="rId5" Type="http://schemas.openxmlformats.org/officeDocument/2006/relationships/image" Target="../media/image7.jpeg"/><Relationship Id="rId15" Type="http://schemas.openxmlformats.org/officeDocument/2006/relationships/image" Target="../media/image15.png"/><Relationship Id="rId10" Type="http://schemas.openxmlformats.org/officeDocument/2006/relationships/image" Target="../media/image2.png"/><Relationship Id="rId4" Type="http://schemas.openxmlformats.org/officeDocument/2006/relationships/image" Target="../media/image6.jpeg"/><Relationship Id="rId9" Type="http://schemas.openxmlformats.org/officeDocument/2006/relationships/image" Target="../media/image1.pn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062" y="185920"/>
            <a:ext cx="2259578" cy="502129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 rot="10800000" flipH="1" flipV="1">
            <a:off x="128799" y="852643"/>
            <a:ext cx="10563013" cy="150248"/>
          </a:xfrm>
          <a:prstGeom prst="rect">
            <a:avLst/>
          </a:prstGeom>
          <a:gradFill>
            <a:gsLst>
              <a:gs pos="100000">
                <a:srgbClr val="0070C0"/>
              </a:gs>
              <a:gs pos="49000">
                <a:schemeClr val="accent1">
                  <a:tint val="44500"/>
                  <a:satMod val="160000"/>
                </a:schemeClr>
              </a:gs>
              <a:gs pos="0">
                <a:srgbClr val="92D05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512BB87-11B9-E7A5-9BE4-1FF75F1A5714}"/>
              </a:ext>
            </a:extLst>
          </p:cNvPr>
          <p:cNvSpPr/>
          <p:nvPr/>
        </p:nvSpPr>
        <p:spPr>
          <a:xfrm>
            <a:off x="-6244" y="0"/>
            <a:ext cx="135043" cy="75596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pic>
        <p:nvPicPr>
          <p:cNvPr id="55" name="図 54">
            <a:extLst>
              <a:ext uri="{FF2B5EF4-FFF2-40B4-BE49-F238E27FC236}">
                <a16:creationId xmlns:a16="http://schemas.microsoft.com/office/drawing/2014/main" id="{B355DE8E-6661-4B11-53A1-6589F53A7ED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0" y="-39328"/>
            <a:ext cx="740093" cy="931545"/>
          </a:xfrm>
          <a:prstGeom prst="rect">
            <a:avLst/>
          </a:prstGeom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4C364E6-B0E8-A08B-4C67-640CDD4CC220}"/>
              </a:ext>
            </a:extLst>
          </p:cNvPr>
          <p:cNvSpPr txBox="1"/>
          <p:nvPr/>
        </p:nvSpPr>
        <p:spPr>
          <a:xfrm>
            <a:off x="10032668" y="7014869"/>
            <a:ext cx="517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1/2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0F9EB8F-B1C1-E8CC-007E-41B7CBA8D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842" y="436984"/>
            <a:ext cx="6097005" cy="335986"/>
          </a:xfrm>
        </p:spPr>
        <p:txBody>
          <a:bodyPr>
            <a:noAutofit/>
          </a:bodyPr>
          <a:lstStyle/>
          <a:p>
            <a:pPr algn="l"/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新旧が混在する通信ポートコネクタの処置について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6CC7131-510F-CC7F-9611-DC30A9570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5406" y="1423456"/>
            <a:ext cx="8554065" cy="1677954"/>
          </a:xfrm>
        </p:spPr>
        <p:txBody>
          <a:bodyPr>
            <a:noAutofit/>
          </a:bodyPr>
          <a:lstStyle/>
          <a:p>
            <a:pPr algn="l"/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月末現在、新規ご購入いただく各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OSNET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機器の通信ポートはすべて緑色（現行品）に変更され形状が異なっています。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以前にご購入いただいている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NetCT-1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との接続や、コネクタを紛失した際に現行品に旧品（またはその逆）コネクタを代用する場合など、それぞれの台座に違うコネクタを挿し込む方法を紹介します。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63F25312-64BB-26A5-D89C-03EBAEA9A7D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53" t="12358"/>
          <a:stretch>
            <a:fillRect/>
          </a:stretch>
        </p:blipFill>
        <p:spPr>
          <a:xfrm>
            <a:off x="5731581" y="3331332"/>
            <a:ext cx="3816863" cy="2804887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3332F5F-63B7-84A0-0B8B-78762278CA50}"/>
              </a:ext>
            </a:extLst>
          </p:cNvPr>
          <p:cNvSpPr txBox="1"/>
          <p:nvPr/>
        </p:nvSpPr>
        <p:spPr>
          <a:xfrm>
            <a:off x="6882928" y="6272980"/>
            <a:ext cx="1514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旧品（灰色）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084A45D-B02E-5DDE-8610-8C22FBEE31DB}"/>
              </a:ext>
            </a:extLst>
          </p:cNvPr>
          <p:cNvSpPr txBox="1"/>
          <p:nvPr/>
        </p:nvSpPr>
        <p:spPr>
          <a:xfrm>
            <a:off x="2163621" y="6272979"/>
            <a:ext cx="1514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現行品（緑色）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2A9BA09E-9218-9C09-406C-9D04230F923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58" r="9038"/>
          <a:stretch>
            <a:fillRect/>
          </a:stretch>
        </p:blipFill>
        <p:spPr>
          <a:xfrm>
            <a:off x="1078706" y="3331331"/>
            <a:ext cx="3881526" cy="280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05694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F6593-AD71-76C0-7039-3EA6EB2F3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1BB572AA-2AFB-C5F9-4A67-3F49756B04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696" y="1935824"/>
            <a:ext cx="1645920" cy="123444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97070F07-F8BD-F715-9CD3-BC4EF499E1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837" y="1935823"/>
            <a:ext cx="1645920" cy="123444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671D9A86-DF50-EF00-B398-0816622F24D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083" y="1935822"/>
            <a:ext cx="1645920" cy="1234440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A8B20A9D-FC7A-173D-C329-2E53AE4A3A6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719" y="3743135"/>
            <a:ext cx="1645920" cy="1234440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A386C6BE-2CB5-4671-9BAC-8DAD7126EE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823" y="3740211"/>
            <a:ext cx="1645920" cy="1234440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B958593D-AD32-DED5-B01F-533287B0A95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434" y="3740210"/>
            <a:ext cx="1645920" cy="123444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9205DDB-2A12-EEDF-6ACC-F3AB09CB7A6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062" y="185920"/>
            <a:ext cx="2259578" cy="502129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DDBDC7A-4D5C-164D-8B6F-EFD21AD6DC6D}"/>
              </a:ext>
            </a:extLst>
          </p:cNvPr>
          <p:cNvSpPr/>
          <p:nvPr/>
        </p:nvSpPr>
        <p:spPr>
          <a:xfrm rot="10800000" flipH="1" flipV="1">
            <a:off x="128799" y="852643"/>
            <a:ext cx="10563013" cy="150248"/>
          </a:xfrm>
          <a:prstGeom prst="rect">
            <a:avLst/>
          </a:prstGeom>
          <a:gradFill>
            <a:gsLst>
              <a:gs pos="100000">
                <a:srgbClr val="0070C0"/>
              </a:gs>
              <a:gs pos="49000">
                <a:schemeClr val="accent1">
                  <a:tint val="44500"/>
                  <a:satMod val="160000"/>
                </a:schemeClr>
              </a:gs>
              <a:gs pos="0">
                <a:srgbClr val="92D05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75629C9-7B3A-270C-AF48-51616A828494}"/>
              </a:ext>
            </a:extLst>
          </p:cNvPr>
          <p:cNvSpPr/>
          <p:nvPr/>
        </p:nvSpPr>
        <p:spPr>
          <a:xfrm>
            <a:off x="-6244" y="0"/>
            <a:ext cx="135043" cy="75596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pic>
        <p:nvPicPr>
          <p:cNvPr id="55" name="図 54">
            <a:extLst>
              <a:ext uri="{FF2B5EF4-FFF2-40B4-BE49-F238E27FC236}">
                <a16:creationId xmlns:a16="http://schemas.microsoft.com/office/drawing/2014/main" id="{A3C6FD26-C7BF-3831-813F-C09137E0281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240" y="-39328"/>
            <a:ext cx="740093" cy="931545"/>
          </a:xfrm>
          <a:prstGeom prst="rect">
            <a:avLst/>
          </a:prstGeom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9BA6D7BB-3EED-A6CC-D4B6-717CD25CCF2D}"/>
              </a:ext>
            </a:extLst>
          </p:cNvPr>
          <p:cNvSpPr txBox="1"/>
          <p:nvPr/>
        </p:nvSpPr>
        <p:spPr>
          <a:xfrm>
            <a:off x="10032668" y="7014869"/>
            <a:ext cx="517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2/2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D3518A2-4FCE-B2EE-1FC7-F9DCC70A2E18}"/>
              </a:ext>
            </a:extLst>
          </p:cNvPr>
          <p:cNvSpPr txBox="1"/>
          <p:nvPr/>
        </p:nvSpPr>
        <p:spPr>
          <a:xfrm>
            <a:off x="3151096" y="1929170"/>
            <a:ext cx="1082348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現行品に旧品を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接続する場合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22FD35B-2D0D-2536-056A-970DFA746E6A}"/>
              </a:ext>
            </a:extLst>
          </p:cNvPr>
          <p:cNvSpPr txBox="1"/>
          <p:nvPr/>
        </p:nvSpPr>
        <p:spPr>
          <a:xfrm>
            <a:off x="1180696" y="3361580"/>
            <a:ext cx="569387" cy="2462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現行品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E62243A2-AF62-9C8B-0E5D-75C7F491036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97" y="1272352"/>
            <a:ext cx="2265170" cy="1588712"/>
          </a:xfrm>
          <a:prstGeom prst="rect">
            <a:avLst/>
          </a:prstGeom>
        </p:spPr>
      </p:pic>
      <p:sp>
        <p:nvSpPr>
          <p:cNvPr id="19" name="楕円 18">
            <a:extLst>
              <a:ext uri="{FF2B5EF4-FFF2-40B4-BE49-F238E27FC236}">
                <a16:creationId xmlns:a16="http://schemas.microsoft.com/office/drawing/2014/main" id="{EB069C81-4F4C-DAD8-E66F-42EAD8FA5202}"/>
              </a:ext>
            </a:extLst>
          </p:cNvPr>
          <p:cNvSpPr/>
          <p:nvPr/>
        </p:nvSpPr>
        <p:spPr>
          <a:xfrm>
            <a:off x="771914" y="2343224"/>
            <a:ext cx="517998" cy="50547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20" name="矢印: 右カーブ 19">
            <a:extLst>
              <a:ext uri="{FF2B5EF4-FFF2-40B4-BE49-F238E27FC236}">
                <a16:creationId xmlns:a16="http://schemas.microsoft.com/office/drawing/2014/main" id="{C62CAC48-4D20-F296-A40A-E644000CB85B}"/>
              </a:ext>
            </a:extLst>
          </p:cNvPr>
          <p:cNvSpPr/>
          <p:nvPr/>
        </p:nvSpPr>
        <p:spPr>
          <a:xfrm rot="21180232">
            <a:off x="537101" y="2885852"/>
            <a:ext cx="423500" cy="2230234"/>
          </a:xfrm>
          <a:prstGeom prst="curvedRightArrow">
            <a:avLst>
              <a:gd name="adj1" fmla="val 50000"/>
              <a:gd name="adj2" fmla="val 147928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solidFill>
                <a:schemeClr val="tx1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D6A136A-C811-4E76-C59F-4A4106468AEB}"/>
              </a:ext>
            </a:extLst>
          </p:cNvPr>
          <p:cNvSpPr txBox="1"/>
          <p:nvPr/>
        </p:nvSpPr>
        <p:spPr>
          <a:xfrm>
            <a:off x="1180696" y="5006988"/>
            <a:ext cx="441146" cy="24622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旧品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0306C1D8-E0EA-874F-D364-C5CB551BC63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255" y="5386600"/>
            <a:ext cx="1954122" cy="1122671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E8885EA-425B-A5EA-FA34-029EE2397BC8}"/>
              </a:ext>
            </a:extLst>
          </p:cNvPr>
          <p:cNvSpPr txBox="1"/>
          <p:nvPr/>
        </p:nvSpPr>
        <p:spPr>
          <a:xfrm>
            <a:off x="3134812" y="3732451"/>
            <a:ext cx="1082348" cy="40011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旧品に現行品を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接続する場合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898DFB-9BE3-2617-56AF-8DB3049197DE}"/>
              </a:ext>
            </a:extLst>
          </p:cNvPr>
          <p:cNvSpPr txBox="1"/>
          <p:nvPr/>
        </p:nvSpPr>
        <p:spPr>
          <a:xfrm>
            <a:off x="4290598" y="3265400"/>
            <a:ext cx="1851790" cy="553998"/>
          </a:xfrm>
          <a:prstGeom prst="rect">
            <a:avLst/>
          </a:prstGeom>
          <a:noFill/>
          <a:ln w="25400">
            <a:noFill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コネクタ部の固定用のツメを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ニッパー等で切り取ります。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AAB5EA7-9BC5-3789-82A3-8AAE527882A9}"/>
              </a:ext>
            </a:extLst>
          </p:cNvPr>
          <p:cNvSpPr txBox="1"/>
          <p:nvPr/>
        </p:nvSpPr>
        <p:spPr>
          <a:xfrm>
            <a:off x="6071913" y="3361580"/>
            <a:ext cx="1467068" cy="361637"/>
          </a:xfrm>
          <a:prstGeom prst="rect">
            <a:avLst/>
          </a:prstGeom>
          <a:noFill/>
          <a:ln w="25400">
            <a:noFill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ツメを取り除いた状態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7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104D7E2E-0802-9A5C-4090-E777540E5791}"/>
              </a:ext>
            </a:extLst>
          </p:cNvPr>
          <p:cNvCxnSpPr>
            <a:cxnSpLocks/>
            <a:stCxn id="11" idx="3"/>
            <a:endCxn id="40" idx="1"/>
          </p:cNvCxnSpPr>
          <p:nvPr/>
        </p:nvCxnSpPr>
        <p:spPr>
          <a:xfrm flipV="1">
            <a:off x="6096616" y="2553043"/>
            <a:ext cx="343221" cy="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2133B444-C197-6C4F-66A0-02A08F13C28F}"/>
              </a:ext>
            </a:extLst>
          </p:cNvPr>
          <p:cNvCxnSpPr>
            <a:cxnSpLocks/>
            <a:stCxn id="45" idx="3"/>
            <a:endCxn id="51" idx="1"/>
          </p:cNvCxnSpPr>
          <p:nvPr/>
        </p:nvCxnSpPr>
        <p:spPr>
          <a:xfrm flipV="1">
            <a:off x="6080639" y="4357431"/>
            <a:ext cx="331184" cy="292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3A5482FC-7215-EC69-D42D-7188ECD334B6}"/>
              </a:ext>
            </a:extLst>
          </p:cNvPr>
          <p:cNvCxnSpPr>
            <a:cxnSpLocks/>
            <a:stCxn id="40" idx="3"/>
            <a:endCxn id="41" idx="1"/>
          </p:cNvCxnSpPr>
          <p:nvPr/>
        </p:nvCxnSpPr>
        <p:spPr>
          <a:xfrm flipV="1">
            <a:off x="8085757" y="2553042"/>
            <a:ext cx="350326" cy="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D2DD52CA-BC91-1BF2-C426-2010EDC9DFCF}"/>
              </a:ext>
            </a:extLst>
          </p:cNvPr>
          <p:cNvCxnSpPr>
            <a:cxnSpLocks/>
            <a:stCxn id="51" idx="3"/>
            <a:endCxn id="53" idx="1"/>
          </p:cNvCxnSpPr>
          <p:nvPr/>
        </p:nvCxnSpPr>
        <p:spPr>
          <a:xfrm flipV="1">
            <a:off x="8057743" y="4357430"/>
            <a:ext cx="367691" cy="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2088A71-E55E-D81E-D856-E47DEEE5F6F5}"/>
              </a:ext>
            </a:extLst>
          </p:cNvPr>
          <p:cNvSpPr txBox="1"/>
          <p:nvPr/>
        </p:nvSpPr>
        <p:spPr>
          <a:xfrm>
            <a:off x="8091440" y="3370814"/>
            <a:ext cx="697627" cy="361637"/>
          </a:xfrm>
          <a:prstGeom prst="rect">
            <a:avLst/>
          </a:prstGeom>
          <a:noFill/>
          <a:ln w="25400">
            <a:noFill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接続する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7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DD3AAC5-50FA-F3EB-5812-FFD64865226C}"/>
              </a:ext>
            </a:extLst>
          </p:cNvPr>
          <p:cNvSpPr txBox="1"/>
          <p:nvPr/>
        </p:nvSpPr>
        <p:spPr>
          <a:xfrm>
            <a:off x="3731271" y="1368210"/>
            <a:ext cx="6083717" cy="3616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コネクタ固定用のツメを折っていますので、思わぬ衝撃によりコネクタが抜ける恐れがあります。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7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A1704238-F2D9-0DBF-2846-C0A467015A9A}"/>
              </a:ext>
            </a:extLst>
          </p:cNvPr>
          <p:cNvSpPr txBox="1"/>
          <p:nvPr/>
        </p:nvSpPr>
        <p:spPr>
          <a:xfrm>
            <a:off x="2903931" y="5043659"/>
            <a:ext cx="1980029" cy="823302"/>
          </a:xfrm>
          <a:prstGeom prst="rect">
            <a:avLst/>
          </a:prstGeom>
          <a:noFill/>
          <a:ln w="25400">
            <a:noFill/>
          </a:ln>
        </p:spPr>
        <p:txBody>
          <a:bodyPr wrap="none" rtlCol="0" anchor="ctr">
            <a:spAutoFit/>
          </a:bodyPr>
          <a:lstStyle/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現行品ケーブル接続要領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・リリースボタンを押しながら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・電線挿入孔に入れる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極性はありません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7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1E70F0C-6A7E-2616-C380-A7C07B433AA3}"/>
              </a:ext>
            </a:extLst>
          </p:cNvPr>
          <p:cNvSpPr txBox="1"/>
          <p:nvPr/>
        </p:nvSpPr>
        <p:spPr>
          <a:xfrm>
            <a:off x="8057743" y="6587740"/>
            <a:ext cx="1851789" cy="553998"/>
          </a:xfrm>
          <a:prstGeom prst="rect">
            <a:avLst/>
          </a:prstGeom>
          <a:noFill/>
          <a:ln w="25400">
            <a:noFill/>
          </a:ln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altLang="ja-JP" sz="1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悪い例</a:t>
            </a:r>
            <a:endParaRPr lang="en-US" altLang="ja-JP" sz="10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飛び出した心線が隣の心線に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触れると通信不良となります</a:t>
            </a:r>
            <a:endParaRPr lang="ja-JP" altLang="en-US" sz="7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楕円 37">
            <a:extLst>
              <a:ext uri="{FF2B5EF4-FFF2-40B4-BE49-F238E27FC236}">
                <a16:creationId xmlns:a16="http://schemas.microsoft.com/office/drawing/2014/main" id="{2EAE9306-9D2D-8E25-DD21-7B9C1BD860BD}"/>
              </a:ext>
            </a:extLst>
          </p:cNvPr>
          <p:cNvSpPr/>
          <p:nvPr/>
        </p:nvSpPr>
        <p:spPr>
          <a:xfrm>
            <a:off x="8763838" y="5733202"/>
            <a:ext cx="639097" cy="63503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E7D72AB5-04A0-9008-6571-6FD3CEDCCEB3}"/>
              </a:ext>
            </a:extLst>
          </p:cNvPr>
          <p:cNvCxnSpPr>
            <a:cxnSpLocks/>
          </p:cNvCxnSpPr>
          <p:nvPr/>
        </p:nvCxnSpPr>
        <p:spPr>
          <a:xfrm flipV="1">
            <a:off x="5216493" y="2926825"/>
            <a:ext cx="0" cy="2500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図 42">
            <a:extLst>
              <a:ext uri="{FF2B5EF4-FFF2-40B4-BE49-F238E27FC236}">
                <a16:creationId xmlns:a16="http://schemas.microsoft.com/office/drawing/2014/main" id="{89921DD4-1036-FEE3-D91E-1B258FAB82B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236" y="3611512"/>
            <a:ext cx="1371600" cy="10287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82B083CF-E88E-4637-2329-F88720C232F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695" y="5256920"/>
            <a:ext cx="1371600" cy="1028700"/>
          </a:xfrm>
          <a:prstGeom prst="rect">
            <a:avLst/>
          </a:prstGeom>
        </p:spPr>
      </p:pic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538EABC8-12CA-942C-5479-0FF982D44691}"/>
              </a:ext>
            </a:extLst>
          </p:cNvPr>
          <p:cNvCxnSpPr>
            <a:cxnSpLocks/>
          </p:cNvCxnSpPr>
          <p:nvPr/>
        </p:nvCxnSpPr>
        <p:spPr>
          <a:xfrm flipH="1">
            <a:off x="5504535" y="3637723"/>
            <a:ext cx="202276" cy="55507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272BDAC0-1BB8-B56A-76A0-8E3AD7F4F6CB}"/>
              </a:ext>
            </a:extLst>
          </p:cNvPr>
          <p:cNvGrpSpPr/>
          <p:nvPr/>
        </p:nvGrpSpPr>
        <p:grpSpPr>
          <a:xfrm>
            <a:off x="2832113" y="5712448"/>
            <a:ext cx="3066689" cy="1565322"/>
            <a:chOff x="2832113" y="5712448"/>
            <a:chExt cx="3066689" cy="1565322"/>
          </a:xfrm>
        </p:grpSpPr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9423D828-F3D3-74DD-C02E-0107C3DF6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3017736" y="5720081"/>
              <a:ext cx="1812384" cy="1488489"/>
            </a:xfrm>
            <a:prstGeom prst="rect">
              <a:avLst/>
            </a:prstGeom>
          </p:spPr>
        </p:pic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00555B94-504C-B9B2-22DC-2D689C3F339C}"/>
                </a:ext>
              </a:extLst>
            </p:cNvPr>
            <p:cNvSpPr txBox="1"/>
            <p:nvPr/>
          </p:nvSpPr>
          <p:spPr>
            <a:xfrm>
              <a:off x="2832113" y="7062326"/>
              <a:ext cx="89915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電線挿入孔</a:t>
              </a:r>
            </a:p>
          </p:txBody>
        </p:sp>
        <p:sp>
          <p:nvSpPr>
            <p:cNvPr id="74" name="テキスト ボックス 73">
              <a:extLst>
                <a:ext uri="{FF2B5EF4-FFF2-40B4-BE49-F238E27FC236}">
                  <a16:creationId xmlns:a16="http://schemas.microsoft.com/office/drawing/2014/main" id="{AFF94C8F-5FD8-C9C9-6C1C-089AD6373CF3}"/>
                </a:ext>
              </a:extLst>
            </p:cNvPr>
            <p:cNvSpPr txBox="1"/>
            <p:nvPr/>
          </p:nvSpPr>
          <p:spPr>
            <a:xfrm>
              <a:off x="2975378" y="5922554"/>
              <a:ext cx="89915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リリースボタン</a:t>
              </a:r>
            </a:p>
          </p:txBody>
        </p:sp>
        <p:sp>
          <p:nvSpPr>
            <p:cNvPr id="78" name="吹き出し: 角を丸めた四角形 77">
              <a:extLst>
                <a:ext uri="{FF2B5EF4-FFF2-40B4-BE49-F238E27FC236}">
                  <a16:creationId xmlns:a16="http://schemas.microsoft.com/office/drawing/2014/main" id="{1602C4CD-A1C5-2806-4508-73A5779F6608}"/>
                </a:ext>
              </a:extLst>
            </p:cNvPr>
            <p:cNvSpPr/>
            <p:nvPr/>
          </p:nvSpPr>
          <p:spPr>
            <a:xfrm>
              <a:off x="4252881" y="5712448"/>
              <a:ext cx="1645921" cy="270649"/>
            </a:xfrm>
            <a:prstGeom prst="wedgeRoundRectCallout">
              <a:avLst>
                <a:gd name="adj1" fmla="val -64321"/>
                <a:gd name="adj2" fmla="val 61676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8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マイナスドライバー等で押込む</a:t>
              </a:r>
            </a:p>
          </p:txBody>
        </p:sp>
      </p:grpSp>
      <p:sp>
        <p:nvSpPr>
          <p:cNvPr id="84" name="楕円 83">
            <a:extLst>
              <a:ext uri="{FF2B5EF4-FFF2-40B4-BE49-F238E27FC236}">
                <a16:creationId xmlns:a16="http://schemas.microsoft.com/office/drawing/2014/main" id="{0EC8A4E5-C6BD-0350-7BD3-2B820523B9AF}"/>
              </a:ext>
            </a:extLst>
          </p:cNvPr>
          <p:cNvSpPr/>
          <p:nvPr/>
        </p:nvSpPr>
        <p:spPr>
          <a:xfrm>
            <a:off x="5257680" y="4191747"/>
            <a:ext cx="331183" cy="3313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pic>
        <p:nvPicPr>
          <p:cNvPr id="34" name="図 33">
            <a:extLst>
              <a:ext uri="{FF2B5EF4-FFF2-40B4-BE49-F238E27FC236}">
                <a16:creationId xmlns:a16="http://schemas.microsoft.com/office/drawing/2014/main" id="{88C23FDE-7171-3C5D-5850-93B6DA6770C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476518" y="5993036"/>
            <a:ext cx="2480656" cy="1200318"/>
          </a:xfrm>
          <a:prstGeom prst="rect">
            <a:avLst/>
          </a:prstGeom>
        </p:spPr>
      </p:pic>
      <p:sp>
        <p:nvSpPr>
          <p:cNvPr id="86" name="タイトル 85">
            <a:extLst>
              <a:ext uri="{FF2B5EF4-FFF2-40B4-BE49-F238E27FC236}">
                <a16:creationId xmlns:a16="http://schemas.microsoft.com/office/drawing/2014/main" id="{799F73FD-4ABB-2E6D-F71E-1CA22F480B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87" name="タイトル 1">
            <a:extLst>
              <a:ext uri="{FF2B5EF4-FFF2-40B4-BE49-F238E27FC236}">
                <a16:creationId xmlns:a16="http://schemas.microsoft.com/office/drawing/2014/main" id="{F7F7F064-6FFB-6B69-68C7-92DDACB83466}"/>
              </a:ext>
            </a:extLst>
          </p:cNvPr>
          <p:cNvSpPr txBox="1">
            <a:spLocks/>
          </p:cNvSpPr>
          <p:nvPr/>
        </p:nvSpPr>
        <p:spPr>
          <a:xfrm>
            <a:off x="263842" y="436984"/>
            <a:ext cx="6097005" cy="3359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>
                <a:latin typeface="メイリオ" panose="020B0604030504040204" pitchFamily="50" charset="-128"/>
                <a:ea typeface="メイリオ" panose="020B0604030504040204" pitchFamily="50" charset="-128"/>
              </a:rPr>
              <a:t>新旧が混在する通信ポートコネクタの処置について</a:t>
            </a: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7716680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8219</TotalTime>
  <Words>210</Words>
  <Application>Microsoft Office PowerPoint</Application>
  <PresentationFormat>ユーザー設定</PresentationFormat>
  <Paragraphs>37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游ゴシック</vt:lpstr>
      <vt:lpstr>Arial</vt:lpstr>
      <vt:lpstr>Calibri</vt:lpstr>
      <vt:lpstr>Calibri Light</vt:lpstr>
      <vt:lpstr>Office テーマ</vt:lpstr>
      <vt:lpstr>新旧が混在する通信ポートコネクタの処置について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西野</dc:creator>
  <cp:lastModifiedBy>石田 オサシ</cp:lastModifiedBy>
  <cp:revision>175</cp:revision>
  <cp:lastPrinted>2026-03-31T07:57:52Z</cp:lastPrinted>
  <dcterms:created xsi:type="dcterms:W3CDTF">2016-09-05T04:28:25Z</dcterms:created>
  <dcterms:modified xsi:type="dcterms:W3CDTF">2026-04-06T05:24:48Z</dcterms:modified>
</cp:coreProperties>
</file>